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Proxima Nova"/>
      <p:regular r:id="rId33"/>
      <p:bold r:id="rId34"/>
      <p:italic r:id="rId35"/>
      <p:boldItalic r:id="rId36"/>
    </p:embeddedFont>
    <p:embeddedFont>
      <p:font typeface="Proxima Nova Semibold"/>
      <p:regular r:id="rId37"/>
      <p:bold r:id="rId38"/>
      <p:boldItalic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6B36CF-D958-4590-956B-CF3795EECB12}">
  <a:tblStyle styleId="{4C6B36CF-D958-4590-956B-CF3795EECB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4.xml"/><Relationship Id="rId41" Type="http://schemas.openxmlformats.org/officeDocument/2006/relationships/font" Target="fonts/Oswald-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ProximaNova-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ProximaNova-italic.fntdata"/><Relationship Id="rId12" Type="http://schemas.openxmlformats.org/officeDocument/2006/relationships/slide" Target="slides/slide6.xml"/><Relationship Id="rId34" Type="http://schemas.openxmlformats.org/officeDocument/2006/relationships/font" Target="fonts/ProximaNova-bold.fntdata"/><Relationship Id="rId15" Type="http://schemas.openxmlformats.org/officeDocument/2006/relationships/slide" Target="slides/slide9.xml"/><Relationship Id="rId37" Type="http://schemas.openxmlformats.org/officeDocument/2006/relationships/font" Target="fonts/ProximaNovaSemibold-regular.fntdata"/><Relationship Id="rId14" Type="http://schemas.openxmlformats.org/officeDocument/2006/relationships/slide" Target="slides/slide8.xml"/><Relationship Id="rId36" Type="http://schemas.openxmlformats.org/officeDocument/2006/relationships/font" Target="fonts/ProximaNova-boldItalic.fntdata"/><Relationship Id="rId17" Type="http://schemas.openxmlformats.org/officeDocument/2006/relationships/slide" Target="slides/slide11.xml"/><Relationship Id="rId39" Type="http://schemas.openxmlformats.org/officeDocument/2006/relationships/font" Target="fonts/ProximaNovaSemibold-boldItalic.fntdata"/><Relationship Id="rId16" Type="http://schemas.openxmlformats.org/officeDocument/2006/relationships/slide" Target="slides/slide10.xml"/><Relationship Id="rId38" Type="http://schemas.openxmlformats.org/officeDocument/2006/relationships/font" Target="fonts/ProximaNova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8c1997cbf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8c1997cbf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daf635009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daf635009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daf635009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daf635009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8c1997cb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8c1997cb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8c2221473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8c2221473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8c1997cbfd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8c1997cbfd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8c1997cbfd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8c1997cbfd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ad0aeb9a5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ad0aeb9a5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ad0aeb9a52_0_10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ad0aeb9a52_0_10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8b8ed53e2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8b8ed53e2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8c1997cb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8c1997cb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8b8ed53e2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8b8ed53e2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8c1997cbfd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8c1997cbfd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students, there is a lot going on in our lives. Between classes, clubs, jobs, and friends, we are constantly </a:t>
            </a:r>
            <a:r>
              <a:rPr lang="en"/>
              <a:t>committing</a:t>
            </a:r>
            <a:r>
              <a:rPr lang="en"/>
              <a:t> ourselves to a packed schedule. Why not make a tool to help with some mental workload while ensuring we don’t waste our precious time?</a:t>
            </a:r>
            <a:endParaRPr/>
          </a:p>
          <a:p>
            <a:pPr indent="0" lvl="0" marL="0" rtl="0" algn="l">
              <a:spcBef>
                <a:spcPts val="0"/>
              </a:spcBef>
              <a:spcAft>
                <a:spcPts val="0"/>
              </a:spcAft>
              <a:buNone/>
            </a:pPr>
            <a:r>
              <a:rPr lang="en"/>
              <a:t>For your forgetful Friend</a:t>
            </a:r>
            <a:endParaRPr/>
          </a:p>
          <a:p>
            <a:pPr indent="0" lvl="0" marL="0" rtl="0" algn="l">
              <a:spcBef>
                <a:spcPts val="0"/>
              </a:spcBef>
              <a:spcAft>
                <a:spcPts val="0"/>
              </a:spcAft>
              <a:buNone/>
            </a:pPr>
            <a:r>
              <a:rPr lang="en"/>
              <a:t>Our tool helps prepare you for your day be letting you know if you left something at home by reading RFID tags on all your important items.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8c1997cbf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8c1997cbf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daf635009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daf635009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8c1997cbfd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8c1997cbf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8c1997cbfd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8c1997cbfd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20000" y="3500588"/>
            <a:ext cx="2350500" cy="7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11"/>
          <p:cNvSpPr txBox="1"/>
          <p:nvPr>
            <p:ph hasCustomPrompt="1" type="title"/>
          </p:nvPr>
        </p:nvSpPr>
        <p:spPr>
          <a:xfrm>
            <a:off x="1903250" y="1834838"/>
            <a:ext cx="5337600" cy="112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3" name="Google Shape;123;p11"/>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5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124" name="Google Shape;124;p11"/>
          <p:cNvGrpSpPr/>
          <p:nvPr/>
        </p:nvGrpSpPr>
        <p:grpSpPr>
          <a:xfrm flipH="1">
            <a:off x="6720423" y="3784091"/>
            <a:ext cx="2423582" cy="1357541"/>
            <a:chOff x="-77" y="3784091"/>
            <a:chExt cx="2423582" cy="1357541"/>
          </a:xfrm>
        </p:grpSpPr>
        <p:sp>
          <p:nvSpPr>
            <p:cNvPr id="125" name="Google Shape;125;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1"/>
          <p:cNvGrpSpPr/>
          <p:nvPr/>
        </p:nvGrpSpPr>
        <p:grpSpPr>
          <a:xfrm flipH="1" rot="10800000">
            <a:off x="-77" y="-9"/>
            <a:ext cx="2423582" cy="1357541"/>
            <a:chOff x="-77" y="3784091"/>
            <a:chExt cx="2423582" cy="1357541"/>
          </a:xfrm>
        </p:grpSpPr>
        <p:sp>
          <p:nvSpPr>
            <p:cNvPr id="131" name="Google Shape;131;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37" name="Shape 137"/>
        <p:cNvGrpSpPr/>
        <p:nvPr/>
      </p:nvGrpSpPr>
      <p:grpSpPr>
        <a:xfrm>
          <a:off x="0" y="0"/>
          <a:ext cx="0" cy="0"/>
          <a:chOff x="0" y="0"/>
          <a:chExt cx="0" cy="0"/>
        </a:xfrm>
      </p:grpSpPr>
      <p:sp>
        <p:nvSpPr>
          <p:cNvPr id="138" name="Google Shape;13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39" name="Shape 139"/>
        <p:cNvGrpSpPr/>
        <p:nvPr/>
      </p:nvGrpSpPr>
      <p:grpSpPr>
        <a:xfrm>
          <a:off x="0" y="0"/>
          <a:ext cx="0" cy="0"/>
          <a:chOff x="0" y="0"/>
          <a:chExt cx="0" cy="0"/>
        </a:xfrm>
      </p:grpSpPr>
      <p:sp>
        <p:nvSpPr>
          <p:cNvPr id="140" name="Google Shape;140;p13"/>
          <p:cNvSpPr txBox="1"/>
          <p:nvPr>
            <p:ph type="title"/>
          </p:nvPr>
        </p:nvSpPr>
        <p:spPr>
          <a:xfrm>
            <a:off x="1902600" y="1512225"/>
            <a:ext cx="5338800" cy="18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9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13"/>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aleway"/>
              <a:buNone/>
              <a:defRPr sz="2000">
                <a:latin typeface="Roboto"/>
                <a:ea typeface="Roboto"/>
                <a:cs typeface="Roboto"/>
                <a:sym typeface="Robot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42" name="Google Shape;142;p13"/>
          <p:cNvGrpSpPr/>
          <p:nvPr/>
        </p:nvGrpSpPr>
        <p:grpSpPr>
          <a:xfrm>
            <a:off x="-77" y="3784091"/>
            <a:ext cx="2423582" cy="1357541"/>
            <a:chOff x="-77" y="3784091"/>
            <a:chExt cx="2423582" cy="1357541"/>
          </a:xfrm>
        </p:grpSpPr>
        <p:sp>
          <p:nvSpPr>
            <p:cNvPr id="143" name="Google Shape;143;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3"/>
          <p:cNvGrpSpPr/>
          <p:nvPr/>
        </p:nvGrpSpPr>
        <p:grpSpPr>
          <a:xfrm rot="10800000">
            <a:off x="6720423" y="-9"/>
            <a:ext cx="2423582" cy="1357541"/>
            <a:chOff x="-77" y="3784091"/>
            <a:chExt cx="2423582" cy="1357541"/>
          </a:xfrm>
        </p:grpSpPr>
        <p:sp>
          <p:nvSpPr>
            <p:cNvPr id="149" name="Google Shape;149;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5" name="Shape 155"/>
        <p:cNvGrpSpPr/>
        <p:nvPr/>
      </p:nvGrpSpPr>
      <p:grpSpPr>
        <a:xfrm>
          <a:off x="0" y="0"/>
          <a:ext cx="0" cy="0"/>
          <a:chOff x="0" y="0"/>
          <a:chExt cx="0" cy="0"/>
        </a:xfrm>
      </p:grpSpPr>
      <p:sp>
        <p:nvSpPr>
          <p:cNvPr id="156" name="Google Shape;156;p14"/>
          <p:cNvSpPr txBox="1"/>
          <p:nvPr>
            <p:ph type="title"/>
          </p:nvPr>
        </p:nvSpPr>
        <p:spPr>
          <a:xfrm>
            <a:off x="5238260"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14"/>
          <p:cNvSpPr txBox="1"/>
          <p:nvPr>
            <p:ph idx="1" type="body"/>
          </p:nvPr>
        </p:nvSpPr>
        <p:spPr>
          <a:xfrm>
            <a:off x="5238265"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8" name="Google Shape;158;p14"/>
          <p:cNvSpPr txBox="1"/>
          <p:nvPr>
            <p:ph idx="2" type="body"/>
          </p:nvPr>
        </p:nvSpPr>
        <p:spPr>
          <a:xfrm>
            <a:off x="1760440"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9" name="Google Shape;159;p14"/>
          <p:cNvSpPr txBox="1"/>
          <p:nvPr>
            <p:ph idx="3" type="title"/>
          </p:nvPr>
        </p:nvSpPr>
        <p:spPr>
          <a:xfrm>
            <a:off x="1760435"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4"/>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61" name="Google Shape;161;p14"/>
          <p:cNvGrpSpPr/>
          <p:nvPr/>
        </p:nvGrpSpPr>
        <p:grpSpPr>
          <a:xfrm rot="-5400000">
            <a:off x="8346375" y="4345871"/>
            <a:ext cx="1022509" cy="572747"/>
            <a:chOff x="-77" y="3784091"/>
            <a:chExt cx="2423582" cy="1357541"/>
          </a:xfrm>
        </p:grpSpPr>
        <p:sp>
          <p:nvSpPr>
            <p:cNvPr id="162" name="Google Shape;162;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4"/>
          <p:cNvGrpSpPr/>
          <p:nvPr/>
        </p:nvGrpSpPr>
        <p:grpSpPr>
          <a:xfrm rot="5400000">
            <a:off x="-224875" y="224871"/>
            <a:ext cx="1022509" cy="572747"/>
            <a:chOff x="-77" y="3784091"/>
            <a:chExt cx="2423582" cy="1357541"/>
          </a:xfrm>
        </p:grpSpPr>
        <p:sp>
          <p:nvSpPr>
            <p:cNvPr id="168" name="Google Shape;168;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4"/>
          <p:cNvGrpSpPr/>
          <p:nvPr/>
        </p:nvGrpSpPr>
        <p:grpSpPr>
          <a:xfrm>
            <a:off x="4524300" y="1089825"/>
            <a:ext cx="95400" cy="3116250"/>
            <a:chOff x="4524300" y="1013625"/>
            <a:chExt cx="95400" cy="3116250"/>
          </a:xfrm>
        </p:grpSpPr>
        <p:sp>
          <p:nvSpPr>
            <p:cNvPr id="174" name="Google Shape;174;p14"/>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81" name="Shape 181"/>
        <p:cNvGrpSpPr/>
        <p:nvPr/>
      </p:nvGrpSpPr>
      <p:grpSpPr>
        <a:xfrm>
          <a:off x="0" y="0"/>
          <a:ext cx="0" cy="0"/>
          <a:chOff x="0" y="0"/>
          <a:chExt cx="0" cy="0"/>
        </a:xfrm>
      </p:grpSpPr>
      <p:sp>
        <p:nvSpPr>
          <p:cNvPr id="182" name="Google Shape;182;p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 name="Google Shape;183;p15"/>
          <p:cNvSpPr txBox="1"/>
          <p:nvPr>
            <p:ph hasCustomPrompt="1" idx="2" type="title"/>
          </p:nvPr>
        </p:nvSpPr>
        <p:spPr>
          <a:xfrm>
            <a:off x="12120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84" name="Google Shape;184;p15"/>
          <p:cNvSpPr txBox="1"/>
          <p:nvPr>
            <p:ph hasCustomPrompt="1" idx="3" type="title"/>
          </p:nvPr>
        </p:nvSpPr>
        <p:spPr>
          <a:xfrm>
            <a:off x="30957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85" name="Google Shape;185;p15"/>
          <p:cNvSpPr txBox="1"/>
          <p:nvPr>
            <p:ph hasCustomPrompt="1" idx="4" type="title"/>
          </p:nvPr>
        </p:nvSpPr>
        <p:spPr>
          <a:xfrm>
            <a:off x="50556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86" name="Google Shape;186;p15"/>
          <p:cNvSpPr txBox="1"/>
          <p:nvPr>
            <p:ph hasCustomPrompt="1" idx="5" type="title"/>
          </p:nvPr>
        </p:nvSpPr>
        <p:spPr>
          <a:xfrm>
            <a:off x="69393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87" name="Google Shape;187;p15"/>
          <p:cNvSpPr txBox="1"/>
          <p:nvPr>
            <p:ph idx="1" type="subTitle"/>
          </p:nvPr>
        </p:nvSpPr>
        <p:spPr>
          <a:xfrm>
            <a:off x="1147475"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15"/>
          <p:cNvSpPr txBox="1"/>
          <p:nvPr>
            <p:ph idx="6" type="subTitle"/>
          </p:nvPr>
        </p:nvSpPr>
        <p:spPr>
          <a:xfrm>
            <a:off x="30311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15"/>
          <p:cNvSpPr txBox="1"/>
          <p:nvPr>
            <p:ph idx="7" type="subTitle"/>
          </p:nvPr>
        </p:nvSpPr>
        <p:spPr>
          <a:xfrm>
            <a:off x="49910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15"/>
          <p:cNvSpPr txBox="1"/>
          <p:nvPr>
            <p:ph idx="8" type="subTitle"/>
          </p:nvPr>
        </p:nvSpPr>
        <p:spPr>
          <a:xfrm>
            <a:off x="68747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15"/>
          <p:cNvSpPr txBox="1"/>
          <p:nvPr>
            <p:ph idx="9" type="subTitle"/>
          </p:nvPr>
        </p:nvSpPr>
        <p:spPr>
          <a:xfrm>
            <a:off x="1041500"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15"/>
          <p:cNvSpPr txBox="1"/>
          <p:nvPr>
            <p:ph idx="13" type="subTitle"/>
          </p:nvPr>
        </p:nvSpPr>
        <p:spPr>
          <a:xfrm>
            <a:off x="2925197"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5"/>
          <p:cNvSpPr txBox="1"/>
          <p:nvPr>
            <p:ph idx="14" type="subTitle"/>
          </p:nvPr>
        </p:nvSpPr>
        <p:spPr>
          <a:xfrm>
            <a:off x="4885095"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15"/>
          <p:cNvSpPr txBox="1"/>
          <p:nvPr>
            <p:ph idx="15" type="subTitle"/>
          </p:nvPr>
        </p:nvSpPr>
        <p:spPr>
          <a:xfrm>
            <a:off x="6768792"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5" name="Google Shape;195;p15"/>
          <p:cNvGrpSpPr/>
          <p:nvPr/>
        </p:nvGrpSpPr>
        <p:grpSpPr>
          <a:xfrm rot="-5400000">
            <a:off x="8346375" y="4345871"/>
            <a:ext cx="1022509" cy="572747"/>
            <a:chOff x="-77" y="3784091"/>
            <a:chExt cx="2423582" cy="1357541"/>
          </a:xfrm>
        </p:grpSpPr>
        <p:sp>
          <p:nvSpPr>
            <p:cNvPr id="196" name="Google Shape;196;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5"/>
          <p:cNvGrpSpPr/>
          <p:nvPr/>
        </p:nvGrpSpPr>
        <p:grpSpPr>
          <a:xfrm rot="5400000">
            <a:off x="-224875" y="224871"/>
            <a:ext cx="1022509" cy="572747"/>
            <a:chOff x="-77" y="3784091"/>
            <a:chExt cx="2423582" cy="1357541"/>
          </a:xfrm>
        </p:grpSpPr>
        <p:sp>
          <p:nvSpPr>
            <p:cNvPr id="202" name="Google Shape;202;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208" name="Shape 208"/>
        <p:cNvGrpSpPr/>
        <p:nvPr/>
      </p:nvGrpSpPr>
      <p:grpSpPr>
        <a:xfrm>
          <a:off x="0" y="0"/>
          <a:ext cx="0" cy="0"/>
          <a:chOff x="0" y="0"/>
          <a:chExt cx="0" cy="0"/>
        </a:xfrm>
      </p:grpSpPr>
      <p:sp>
        <p:nvSpPr>
          <p:cNvPr id="209" name="Google Shape;209;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16"/>
          <p:cNvSpPr txBox="1"/>
          <p:nvPr>
            <p:ph idx="1" type="subTitle"/>
          </p:nvPr>
        </p:nvSpPr>
        <p:spPr>
          <a:xfrm>
            <a:off x="719700" y="24349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11" name="Google Shape;211;p16"/>
          <p:cNvSpPr txBox="1"/>
          <p:nvPr>
            <p:ph idx="2" type="subTitle"/>
          </p:nvPr>
        </p:nvSpPr>
        <p:spPr>
          <a:xfrm>
            <a:off x="719850"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16"/>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13" name="Google Shape;213;p16"/>
          <p:cNvSpPr txBox="1"/>
          <p:nvPr>
            <p:ph idx="4" type="subTitle"/>
          </p:nvPr>
        </p:nvSpPr>
        <p:spPr>
          <a:xfrm>
            <a:off x="3413619"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16"/>
          <p:cNvSpPr txBox="1"/>
          <p:nvPr>
            <p:ph idx="5" type="subTitle"/>
          </p:nvPr>
        </p:nvSpPr>
        <p:spPr>
          <a:xfrm>
            <a:off x="6107075"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15" name="Google Shape;215;p16"/>
          <p:cNvSpPr txBox="1"/>
          <p:nvPr>
            <p:ph idx="6" type="subTitle"/>
          </p:nvPr>
        </p:nvSpPr>
        <p:spPr>
          <a:xfrm>
            <a:off x="6107075"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6" name="Google Shape;216;p16"/>
          <p:cNvGrpSpPr/>
          <p:nvPr/>
        </p:nvGrpSpPr>
        <p:grpSpPr>
          <a:xfrm flipH="1" rot="5400000">
            <a:off x="-224875" y="4345871"/>
            <a:ext cx="1022509" cy="572747"/>
            <a:chOff x="-77" y="3784091"/>
            <a:chExt cx="2423582" cy="1357541"/>
          </a:xfrm>
        </p:grpSpPr>
        <p:sp>
          <p:nvSpPr>
            <p:cNvPr id="217" name="Google Shape;217;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6"/>
          <p:cNvGrpSpPr/>
          <p:nvPr/>
        </p:nvGrpSpPr>
        <p:grpSpPr>
          <a:xfrm flipH="1" rot="-5400000">
            <a:off x="8346375" y="224871"/>
            <a:ext cx="1022509" cy="572747"/>
            <a:chOff x="-77" y="3784091"/>
            <a:chExt cx="2423582" cy="1357541"/>
          </a:xfrm>
        </p:grpSpPr>
        <p:sp>
          <p:nvSpPr>
            <p:cNvPr id="223" name="Google Shape;223;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229" name="Shape 229"/>
        <p:cNvGrpSpPr/>
        <p:nvPr/>
      </p:nvGrpSpPr>
      <p:grpSpPr>
        <a:xfrm>
          <a:off x="0" y="0"/>
          <a:ext cx="0" cy="0"/>
          <a:chOff x="0" y="0"/>
          <a:chExt cx="0" cy="0"/>
        </a:xfrm>
      </p:grpSpPr>
      <p:sp>
        <p:nvSpPr>
          <p:cNvPr id="230" name="Google Shape;230;p1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1" name="Google Shape;231;p17"/>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17"/>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17"/>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 name="Google Shape;234;p17"/>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35" name="Google Shape;235;p17"/>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6" name="Google Shape;236;p17"/>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237" name="Google Shape;237;p17"/>
          <p:cNvGrpSpPr/>
          <p:nvPr/>
        </p:nvGrpSpPr>
        <p:grpSpPr>
          <a:xfrm flipH="1" rot="-5400000">
            <a:off x="8346375" y="224871"/>
            <a:ext cx="1022509" cy="572747"/>
            <a:chOff x="-77" y="3784091"/>
            <a:chExt cx="2423582" cy="1357541"/>
          </a:xfrm>
        </p:grpSpPr>
        <p:sp>
          <p:nvSpPr>
            <p:cNvPr id="238" name="Google Shape;238;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7"/>
          <p:cNvGrpSpPr/>
          <p:nvPr/>
        </p:nvGrpSpPr>
        <p:grpSpPr>
          <a:xfrm flipH="1" rot="5400000">
            <a:off x="-224875" y="4345871"/>
            <a:ext cx="1022509" cy="572747"/>
            <a:chOff x="-77" y="3784091"/>
            <a:chExt cx="2423582" cy="1357541"/>
          </a:xfrm>
        </p:grpSpPr>
        <p:sp>
          <p:nvSpPr>
            <p:cNvPr id="244" name="Google Shape;244;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50" name="Shape 250"/>
        <p:cNvGrpSpPr/>
        <p:nvPr/>
      </p:nvGrpSpPr>
      <p:grpSpPr>
        <a:xfrm>
          <a:off x="0" y="0"/>
          <a:ext cx="0" cy="0"/>
          <a:chOff x="0" y="0"/>
          <a:chExt cx="0" cy="0"/>
        </a:xfrm>
      </p:grpSpPr>
      <p:sp>
        <p:nvSpPr>
          <p:cNvPr id="251" name="Google Shape;251;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18"/>
          <p:cNvSpPr txBox="1"/>
          <p:nvPr>
            <p:ph idx="1" type="subTitle"/>
          </p:nvPr>
        </p:nvSpPr>
        <p:spPr>
          <a:xfrm>
            <a:off x="1842250" y="1618793"/>
            <a:ext cx="16827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53" name="Google Shape;253;p18"/>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lvl1pPr lvl="0" marR="32004"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18"/>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55" name="Google Shape;255;p18"/>
          <p:cNvSpPr txBox="1"/>
          <p:nvPr>
            <p:ph idx="4" type="subTitle"/>
          </p:nvPr>
        </p:nvSpPr>
        <p:spPr>
          <a:xfrm>
            <a:off x="1417574" y="3242325"/>
            <a:ext cx="2107500" cy="812100"/>
          </a:xfrm>
          <a:prstGeom prst="rect">
            <a:avLst/>
          </a:prstGeom>
        </p:spPr>
        <p:txBody>
          <a:bodyPr anchorCtr="0" anchor="t" bIns="91425" lIns="91425" spcFirstLastPara="1" rIns="91425" wrap="square" tIns="91425">
            <a:noAutofit/>
          </a:bodyPr>
          <a:lstStyle>
            <a:lvl1pPr lvl="0" marR="40812"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18"/>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57" name="Google Shape;257;p18"/>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18"/>
          <p:cNvSpPr txBox="1"/>
          <p:nvPr>
            <p:ph idx="7" type="subTitle"/>
          </p:nvPr>
        </p:nvSpPr>
        <p:spPr>
          <a:xfrm>
            <a:off x="5618957" y="1618793"/>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59" name="Google Shape;259;p18"/>
          <p:cNvSpPr txBox="1"/>
          <p:nvPr>
            <p:ph idx="8" type="subTitle"/>
          </p:nvPr>
        </p:nvSpPr>
        <p:spPr>
          <a:xfrm>
            <a:off x="5619026" y="1918700"/>
            <a:ext cx="2107500" cy="812100"/>
          </a:xfrm>
          <a:prstGeom prst="rect">
            <a:avLst/>
          </a:prstGeom>
        </p:spPr>
        <p:txBody>
          <a:bodyPr anchorCtr="0" anchor="t" bIns="91425" lIns="91425" spcFirstLastPara="1" rIns="91425" wrap="square" tIns="91425">
            <a:noAutofit/>
          </a:bodyPr>
          <a:lstStyle>
            <a:lvl1pPr lvl="0" marR="32004"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0" name="Google Shape;260;p18"/>
          <p:cNvGrpSpPr/>
          <p:nvPr/>
        </p:nvGrpSpPr>
        <p:grpSpPr>
          <a:xfrm flipH="1" rot="-5400000">
            <a:off x="8346375" y="224871"/>
            <a:ext cx="1022509" cy="572747"/>
            <a:chOff x="-77" y="3784091"/>
            <a:chExt cx="2423582" cy="1357541"/>
          </a:xfrm>
        </p:grpSpPr>
        <p:sp>
          <p:nvSpPr>
            <p:cNvPr id="261" name="Google Shape;261;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8"/>
          <p:cNvGrpSpPr/>
          <p:nvPr/>
        </p:nvGrpSpPr>
        <p:grpSpPr>
          <a:xfrm flipH="1" rot="5400000">
            <a:off x="-224875" y="4345871"/>
            <a:ext cx="1022509" cy="572747"/>
            <a:chOff x="-77" y="3784091"/>
            <a:chExt cx="2423582" cy="1357541"/>
          </a:xfrm>
        </p:grpSpPr>
        <p:sp>
          <p:nvSpPr>
            <p:cNvPr id="267" name="Google Shape;267;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273" name="Shape 273"/>
        <p:cNvGrpSpPr/>
        <p:nvPr/>
      </p:nvGrpSpPr>
      <p:grpSpPr>
        <a:xfrm>
          <a:off x="0" y="0"/>
          <a:ext cx="0" cy="0"/>
          <a:chOff x="0" y="0"/>
          <a:chExt cx="0" cy="0"/>
        </a:xfrm>
      </p:grpSpPr>
      <p:sp>
        <p:nvSpPr>
          <p:cNvPr id="274" name="Google Shape;274;p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5" name="Google Shape;275;p19"/>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6" name="Google Shape;276;p19"/>
          <p:cNvSpPr txBox="1"/>
          <p:nvPr>
            <p:ph hasCustomPrompt="1" idx="2" type="title"/>
          </p:nvPr>
        </p:nvSpPr>
        <p:spPr>
          <a:xfrm>
            <a:off x="3331225" y="1443350"/>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7" name="Google Shape;277;p19"/>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19"/>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9" name="Google Shape;279;p19"/>
          <p:cNvSpPr txBox="1"/>
          <p:nvPr>
            <p:ph hasCustomPrompt="1" idx="5" type="title"/>
          </p:nvPr>
        </p:nvSpPr>
        <p:spPr>
          <a:xfrm>
            <a:off x="3331225" y="2515672"/>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0" name="Google Shape;280;p19"/>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19"/>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2" name="Google Shape;282;p19"/>
          <p:cNvSpPr txBox="1"/>
          <p:nvPr>
            <p:ph hasCustomPrompt="1" idx="8" type="title"/>
          </p:nvPr>
        </p:nvSpPr>
        <p:spPr>
          <a:xfrm>
            <a:off x="3331225" y="3612527"/>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19"/>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84" name="Google Shape;284;p19"/>
          <p:cNvGrpSpPr/>
          <p:nvPr/>
        </p:nvGrpSpPr>
        <p:grpSpPr>
          <a:xfrm>
            <a:off x="-77" y="3784091"/>
            <a:ext cx="2423582" cy="1357541"/>
            <a:chOff x="-77" y="3784091"/>
            <a:chExt cx="2423582" cy="1357541"/>
          </a:xfrm>
        </p:grpSpPr>
        <p:sp>
          <p:nvSpPr>
            <p:cNvPr id="285" name="Google Shape;285;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19"/>
          <p:cNvGrpSpPr/>
          <p:nvPr/>
        </p:nvGrpSpPr>
        <p:grpSpPr>
          <a:xfrm rot="10800000">
            <a:off x="6720423" y="-9"/>
            <a:ext cx="2423582" cy="1357541"/>
            <a:chOff x="-77" y="3784091"/>
            <a:chExt cx="2423582" cy="1357541"/>
          </a:xfrm>
        </p:grpSpPr>
        <p:sp>
          <p:nvSpPr>
            <p:cNvPr id="291" name="Google Shape;291;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97" name="Shape 297"/>
        <p:cNvGrpSpPr/>
        <p:nvPr/>
      </p:nvGrpSpPr>
      <p:grpSpPr>
        <a:xfrm>
          <a:off x="0" y="0"/>
          <a:ext cx="0" cy="0"/>
          <a:chOff x="0" y="0"/>
          <a:chExt cx="0" cy="0"/>
        </a:xfrm>
      </p:grpSpPr>
      <p:sp>
        <p:nvSpPr>
          <p:cNvPr id="298" name="Google Shape;298;p20"/>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99" name="Google Shape;299;p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 name="Google Shape;300;p20"/>
          <p:cNvSpPr txBox="1"/>
          <p:nvPr>
            <p:ph hasCustomPrompt="1" idx="2" type="title"/>
          </p:nvPr>
        </p:nvSpPr>
        <p:spPr>
          <a:xfrm>
            <a:off x="132920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01" name="Google Shape;301;p20"/>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0"/>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3" name="Google Shape;303;p20"/>
          <p:cNvSpPr txBox="1"/>
          <p:nvPr>
            <p:ph hasCustomPrompt="1" idx="5" type="title"/>
          </p:nvPr>
        </p:nvSpPr>
        <p:spPr>
          <a:xfrm>
            <a:off x="4023025"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04" name="Google Shape;304;p20"/>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0"/>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6" name="Google Shape;306;p20"/>
          <p:cNvSpPr txBox="1"/>
          <p:nvPr>
            <p:ph hasCustomPrompt="1" idx="8" type="title"/>
          </p:nvPr>
        </p:nvSpPr>
        <p:spPr>
          <a:xfrm>
            <a:off x="671655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07" name="Google Shape;307;p20"/>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20"/>
          <p:cNvSpPr txBox="1"/>
          <p:nvPr>
            <p:ph idx="13" type="subTitle"/>
          </p:nvPr>
        </p:nvSpPr>
        <p:spPr>
          <a:xfrm>
            <a:off x="7196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9" name="Google Shape;309;p20"/>
          <p:cNvSpPr txBox="1"/>
          <p:nvPr>
            <p:ph hasCustomPrompt="1" idx="14" type="title"/>
          </p:nvPr>
        </p:nvSpPr>
        <p:spPr>
          <a:xfrm>
            <a:off x="132920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10" name="Google Shape;310;p20"/>
          <p:cNvSpPr txBox="1"/>
          <p:nvPr>
            <p:ph idx="15" type="subTitle"/>
          </p:nvPr>
        </p:nvSpPr>
        <p:spPr>
          <a:xfrm>
            <a:off x="720100"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20"/>
          <p:cNvSpPr txBox="1"/>
          <p:nvPr>
            <p:ph idx="16" type="subTitle"/>
          </p:nvPr>
        </p:nvSpPr>
        <p:spPr>
          <a:xfrm>
            <a:off x="34134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2" name="Google Shape;312;p20"/>
          <p:cNvSpPr txBox="1"/>
          <p:nvPr>
            <p:ph hasCustomPrompt="1" idx="17" type="title"/>
          </p:nvPr>
        </p:nvSpPr>
        <p:spPr>
          <a:xfrm>
            <a:off x="4023025"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13" name="Google Shape;313;p20"/>
          <p:cNvSpPr txBox="1"/>
          <p:nvPr>
            <p:ph idx="18" type="subTitle"/>
          </p:nvPr>
        </p:nvSpPr>
        <p:spPr>
          <a:xfrm>
            <a:off x="3413738"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20"/>
          <p:cNvSpPr txBox="1"/>
          <p:nvPr>
            <p:ph idx="19" type="subTitle"/>
          </p:nvPr>
        </p:nvSpPr>
        <p:spPr>
          <a:xfrm>
            <a:off x="6107050" y="339547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5" name="Google Shape;315;p20"/>
          <p:cNvSpPr txBox="1"/>
          <p:nvPr>
            <p:ph hasCustomPrompt="1" idx="20" type="title"/>
          </p:nvPr>
        </p:nvSpPr>
        <p:spPr>
          <a:xfrm>
            <a:off x="671655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6"/>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16" name="Google Shape;316;p20"/>
          <p:cNvSpPr txBox="1"/>
          <p:nvPr>
            <p:ph idx="21" type="subTitle"/>
          </p:nvPr>
        </p:nvSpPr>
        <p:spPr>
          <a:xfrm>
            <a:off x="6107101"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7" name="Google Shape;317;p20"/>
          <p:cNvGrpSpPr/>
          <p:nvPr/>
        </p:nvGrpSpPr>
        <p:grpSpPr>
          <a:xfrm>
            <a:off x="0" y="4569046"/>
            <a:ext cx="1022509" cy="572747"/>
            <a:chOff x="-77" y="3784091"/>
            <a:chExt cx="2423582" cy="1357541"/>
          </a:xfrm>
        </p:grpSpPr>
        <p:sp>
          <p:nvSpPr>
            <p:cNvPr id="318" name="Google Shape;318;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0"/>
          <p:cNvGrpSpPr/>
          <p:nvPr/>
        </p:nvGrpSpPr>
        <p:grpSpPr>
          <a:xfrm flipH="1">
            <a:off x="8121500" y="4569046"/>
            <a:ext cx="1022509" cy="572747"/>
            <a:chOff x="-77" y="3784091"/>
            <a:chExt cx="2423582" cy="1357541"/>
          </a:xfrm>
        </p:grpSpPr>
        <p:sp>
          <p:nvSpPr>
            <p:cNvPr id="324" name="Google Shape;324;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Raleway"/>
              <a:buNone/>
              <a:defRPr>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5" name="Google Shape;15;p3"/>
          <p:cNvGrpSpPr/>
          <p:nvPr/>
        </p:nvGrpSpPr>
        <p:grpSpPr>
          <a:xfrm>
            <a:off x="2598300" y="1013625"/>
            <a:ext cx="95400" cy="3116250"/>
            <a:chOff x="4524300" y="1013625"/>
            <a:chExt cx="95400" cy="3116250"/>
          </a:xfrm>
        </p:grpSpPr>
        <p:sp>
          <p:nvSpPr>
            <p:cNvPr id="16" name="Google Shape;16;p3"/>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330" name="Shape 330"/>
        <p:cNvGrpSpPr/>
        <p:nvPr/>
      </p:nvGrpSpPr>
      <p:grpSpPr>
        <a:xfrm>
          <a:off x="0" y="0"/>
          <a:ext cx="0" cy="0"/>
          <a:chOff x="0" y="0"/>
          <a:chExt cx="0" cy="0"/>
        </a:xfrm>
      </p:grpSpPr>
      <p:sp>
        <p:nvSpPr>
          <p:cNvPr id="331" name="Google Shape;331;p21"/>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2" name="Google Shape;332;p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21"/>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21"/>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5" name="Google Shape;335;p21"/>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21"/>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7" name="Google Shape;337;p21"/>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lvl1pPr lvl="0" marR="332101"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1"/>
          <p:cNvSpPr txBox="1"/>
          <p:nvPr>
            <p:ph idx="7" type="subTitle"/>
          </p:nvPr>
        </p:nvSpPr>
        <p:spPr>
          <a:xfrm>
            <a:off x="1410963" y="3476889"/>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9" name="Google Shape;339;p21"/>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1"/>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1" name="Google Shape;341;p21"/>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21"/>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3" name="Google Shape;343;p21"/>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44" name="Google Shape;344;p21"/>
          <p:cNvGrpSpPr/>
          <p:nvPr/>
        </p:nvGrpSpPr>
        <p:grpSpPr>
          <a:xfrm>
            <a:off x="0" y="4569046"/>
            <a:ext cx="1022509" cy="572747"/>
            <a:chOff x="-77" y="3784091"/>
            <a:chExt cx="2423582" cy="1357541"/>
          </a:xfrm>
        </p:grpSpPr>
        <p:sp>
          <p:nvSpPr>
            <p:cNvPr id="345" name="Google Shape;345;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1"/>
          <p:cNvGrpSpPr/>
          <p:nvPr/>
        </p:nvGrpSpPr>
        <p:grpSpPr>
          <a:xfrm rot="10800000">
            <a:off x="8121500" y="-4"/>
            <a:ext cx="1022509" cy="572747"/>
            <a:chOff x="-77" y="3784091"/>
            <a:chExt cx="2423582" cy="1357541"/>
          </a:xfrm>
        </p:grpSpPr>
        <p:sp>
          <p:nvSpPr>
            <p:cNvPr id="351" name="Google Shape;351;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1"/>
          <p:cNvGrpSpPr/>
          <p:nvPr/>
        </p:nvGrpSpPr>
        <p:grpSpPr>
          <a:xfrm>
            <a:off x="4524300" y="1394625"/>
            <a:ext cx="95400" cy="3116250"/>
            <a:chOff x="4524300" y="1013625"/>
            <a:chExt cx="95400" cy="3116250"/>
          </a:xfrm>
        </p:grpSpPr>
        <p:sp>
          <p:nvSpPr>
            <p:cNvPr id="357" name="Google Shape;357;p21"/>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64" name="Shape 364"/>
        <p:cNvGrpSpPr/>
        <p:nvPr/>
      </p:nvGrpSpPr>
      <p:grpSpPr>
        <a:xfrm>
          <a:off x="0" y="0"/>
          <a:ext cx="0" cy="0"/>
          <a:chOff x="0" y="0"/>
          <a:chExt cx="0" cy="0"/>
        </a:xfrm>
      </p:grpSpPr>
      <p:grpSp>
        <p:nvGrpSpPr>
          <p:cNvPr id="365" name="Google Shape;365;p22"/>
          <p:cNvGrpSpPr/>
          <p:nvPr/>
        </p:nvGrpSpPr>
        <p:grpSpPr>
          <a:xfrm>
            <a:off x="-9" y="1669058"/>
            <a:ext cx="2781383" cy="1805382"/>
            <a:chOff x="8024127" y="984378"/>
            <a:chExt cx="2502369" cy="1624275"/>
          </a:xfrm>
        </p:grpSpPr>
        <p:sp>
          <p:nvSpPr>
            <p:cNvPr id="366" name="Google Shape;366;p22"/>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2"/>
          <p:cNvGrpSpPr/>
          <p:nvPr/>
        </p:nvGrpSpPr>
        <p:grpSpPr>
          <a:xfrm flipH="1">
            <a:off x="7058589" y="1071875"/>
            <a:ext cx="2085403" cy="2999739"/>
            <a:chOff x="7435625" y="1209875"/>
            <a:chExt cx="1470250" cy="2114875"/>
          </a:xfrm>
        </p:grpSpPr>
        <p:sp>
          <p:nvSpPr>
            <p:cNvPr id="403" name="Google Shape;403;p22"/>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2"/>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4" name="Google Shape;484;p22"/>
          <p:cNvSpPr txBox="1"/>
          <p:nvPr>
            <p:ph idx="1" type="subTitle"/>
          </p:nvPr>
        </p:nvSpPr>
        <p:spPr>
          <a:xfrm>
            <a:off x="3044675" y="2305050"/>
            <a:ext cx="3054900" cy="10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5" name="Google Shape;485;p22"/>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b="1" lang="en" sz="12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infographics &amp; images by </a:t>
            </a:r>
            <a:r>
              <a:rPr b="1" lang="en" sz="12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
        <p:nvSpPr>
          <p:cNvPr id="486" name="Google Shape;48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87" name="Shape 487"/>
        <p:cNvGrpSpPr/>
        <p:nvPr/>
      </p:nvGrpSpPr>
      <p:grpSpPr>
        <a:xfrm>
          <a:off x="0" y="0"/>
          <a:ext cx="0" cy="0"/>
          <a:chOff x="0" y="0"/>
          <a:chExt cx="0" cy="0"/>
        </a:xfrm>
      </p:grpSpPr>
      <p:grpSp>
        <p:nvGrpSpPr>
          <p:cNvPr id="488" name="Google Shape;488;p23"/>
          <p:cNvGrpSpPr/>
          <p:nvPr/>
        </p:nvGrpSpPr>
        <p:grpSpPr>
          <a:xfrm>
            <a:off x="0" y="4569046"/>
            <a:ext cx="1022509" cy="572747"/>
            <a:chOff x="-77" y="3784091"/>
            <a:chExt cx="2423582" cy="1357541"/>
          </a:xfrm>
        </p:grpSpPr>
        <p:sp>
          <p:nvSpPr>
            <p:cNvPr id="489" name="Google Shape;489;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3"/>
          <p:cNvGrpSpPr/>
          <p:nvPr/>
        </p:nvGrpSpPr>
        <p:grpSpPr>
          <a:xfrm rot="10800000">
            <a:off x="8121500" y="-4"/>
            <a:ext cx="1022509" cy="572747"/>
            <a:chOff x="-77" y="3784091"/>
            <a:chExt cx="2423582" cy="1357541"/>
          </a:xfrm>
        </p:grpSpPr>
        <p:sp>
          <p:nvSpPr>
            <p:cNvPr id="495" name="Google Shape;495;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3"/>
          <p:cNvGrpSpPr/>
          <p:nvPr/>
        </p:nvGrpSpPr>
        <p:grpSpPr>
          <a:xfrm flipH="1">
            <a:off x="8121500" y="4569896"/>
            <a:ext cx="1022509" cy="572747"/>
            <a:chOff x="-77" y="3784091"/>
            <a:chExt cx="2423582" cy="1357541"/>
          </a:xfrm>
        </p:grpSpPr>
        <p:sp>
          <p:nvSpPr>
            <p:cNvPr id="501" name="Google Shape;501;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3"/>
          <p:cNvGrpSpPr/>
          <p:nvPr/>
        </p:nvGrpSpPr>
        <p:grpSpPr>
          <a:xfrm flipH="1" rot="10800000">
            <a:off x="0" y="846"/>
            <a:ext cx="1022509" cy="572747"/>
            <a:chOff x="-77" y="3784091"/>
            <a:chExt cx="2423582" cy="1357541"/>
          </a:xfrm>
        </p:grpSpPr>
        <p:sp>
          <p:nvSpPr>
            <p:cNvPr id="507" name="Google Shape;507;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513" name="Shape 513"/>
        <p:cNvGrpSpPr/>
        <p:nvPr/>
      </p:nvGrpSpPr>
      <p:grpSpPr>
        <a:xfrm>
          <a:off x="0" y="0"/>
          <a:ext cx="0" cy="0"/>
          <a:chOff x="0" y="0"/>
          <a:chExt cx="0" cy="0"/>
        </a:xfrm>
      </p:grpSpPr>
      <p:grpSp>
        <p:nvGrpSpPr>
          <p:cNvPr id="514" name="Google Shape;514;p24"/>
          <p:cNvGrpSpPr/>
          <p:nvPr/>
        </p:nvGrpSpPr>
        <p:grpSpPr>
          <a:xfrm flipH="1" rot="5400000">
            <a:off x="-533027" y="3252941"/>
            <a:ext cx="2423582" cy="1357541"/>
            <a:chOff x="-77" y="3784091"/>
            <a:chExt cx="2423582" cy="1357541"/>
          </a:xfrm>
        </p:grpSpPr>
        <p:sp>
          <p:nvSpPr>
            <p:cNvPr id="515" name="Google Shape;515;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24"/>
          <p:cNvGrpSpPr/>
          <p:nvPr/>
        </p:nvGrpSpPr>
        <p:grpSpPr>
          <a:xfrm flipH="1" rot="-5400000">
            <a:off x="7253448" y="533016"/>
            <a:ext cx="2423582" cy="1357541"/>
            <a:chOff x="-77" y="3784091"/>
            <a:chExt cx="2423582" cy="1357541"/>
          </a:xfrm>
        </p:grpSpPr>
        <p:sp>
          <p:nvSpPr>
            <p:cNvPr id="521" name="Google Shape;521;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31" name="Shape 531"/>
        <p:cNvGrpSpPr/>
        <p:nvPr/>
      </p:nvGrpSpPr>
      <p:grpSpPr>
        <a:xfrm>
          <a:off x="0" y="0"/>
          <a:ext cx="0" cy="0"/>
          <a:chOff x="0" y="0"/>
          <a:chExt cx="0" cy="0"/>
        </a:xfrm>
      </p:grpSpPr>
      <p:sp>
        <p:nvSpPr>
          <p:cNvPr id="532" name="Google Shape;53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ivvic"/>
              <a:buChar char="●"/>
              <a:defRPr sz="1200"/>
            </a:lvl1pPr>
            <a:lvl2pPr indent="-304800" lvl="1" marL="914400">
              <a:spcBef>
                <a:spcPts val="1600"/>
              </a:spcBef>
              <a:spcAft>
                <a:spcPts val="0"/>
              </a:spcAft>
              <a:buSzPts val="1200"/>
              <a:buFont typeface="Roboto Condensed Light"/>
              <a:buChar char="○"/>
              <a:defRPr sz="1200"/>
            </a:lvl2pPr>
            <a:lvl3pPr indent="-304800" lvl="2" marL="1371600">
              <a:spcBef>
                <a:spcPts val="1600"/>
              </a:spcBef>
              <a:spcAft>
                <a:spcPts val="0"/>
              </a:spcAft>
              <a:buSzPts val="1200"/>
              <a:buFont typeface="Roboto Condensed Light"/>
              <a:buChar char="■"/>
              <a:defRPr sz="1200"/>
            </a:lvl3pPr>
            <a:lvl4pPr indent="-304800" lvl="3" marL="1828800">
              <a:spcBef>
                <a:spcPts val="1600"/>
              </a:spcBef>
              <a:spcAft>
                <a:spcPts val="0"/>
              </a:spcAft>
              <a:buSzPts val="1200"/>
              <a:buFont typeface="Roboto Condensed Light"/>
              <a:buChar char="●"/>
              <a:defRPr sz="1200"/>
            </a:lvl4pPr>
            <a:lvl5pPr indent="-304800" lvl="4" marL="2286000">
              <a:spcBef>
                <a:spcPts val="1600"/>
              </a:spcBef>
              <a:spcAft>
                <a:spcPts val="0"/>
              </a:spcAft>
              <a:buSzPts val="1200"/>
              <a:buFont typeface="Roboto Condensed Light"/>
              <a:buChar char="○"/>
              <a:defRPr sz="1200"/>
            </a:lvl5pPr>
            <a:lvl6pPr indent="-304800" lvl="5" marL="2743200">
              <a:spcBef>
                <a:spcPts val="1600"/>
              </a:spcBef>
              <a:spcAft>
                <a:spcPts val="0"/>
              </a:spcAft>
              <a:buSzPts val="1200"/>
              <a:buFont typeface="Roboto Condensed Light"/>
              <a:buChar char="■"/>
              <a:defRPr sz="1200"/>
            </a:lvl6pPr>
            <a:lvl7pPr indent="-304800" lvl="6" marL="3200400">
              <a:spcBef>
                <a:spcPts val="1600"/>
              </a:spcBef>
              <a:spcAft>
                <a:spcPts val="0"/>
              </a:spcAft>
              <a:buSzPts val="1200"/>
              <a:buFont typeface="Roboto Condensed Light"/>
              <a:buChar char="●"/>
              <a:defRPr sz="1200"/>
            </a:lvl7pPr>
            <a:lvl8pPr indent="-304800" lvl="7" marL="3657600">
              <a:spcBef>
                <a:spcPts val="1600"/>
              </a:spcBef>
              <a:spcAft>
                <a:spcPts val="0"/>
              </a:spcAft>
              <a:buSzPts val="1200"/>
              <a:buFont typeface="Roboto Condensed Light"/>
              <a:buChar char="○"/>
              <a:defRPr sz="1200"/>
            </a:lvl8pPr>
            <a:lvl9pPr indent="-304800" lvl="8" marL="4114800">
              <a:spcBef>
                <a:spcPts val="1600"/>
              </a:spcBef>
              <a:spcAft>
                <a:spcPts val="1600"/>
              </a:spcAft>
              <a:buSzPts val="1200"/>
              <a:buFont typeface="Roboto Condensed Light"/>
              <a:buChar char="■"/>
              <a:defRPr sz="1200"/>
            </a:lvl9pPr>
          </a:lstStyle>
          <a:p/>
        </p:txBody>
      </p:sp>
      <p:grpSp>
        <p:nvGrpSpPr>
          <p:cNvPr id="26" name="Google Shape;26;p4"/>
          <p:cNvGrpSpPr/>
          <p:nvPr/>
        </p:nvGrpSpPr>
        <p:grpSpPr>
          <a:xfrm>
            <a:off x="0" y="4569046"/>
            <a:ext cx="1022509" cy="572747"/>
            <a:chOff x="-77" y="3784091"/>
            <a:chExt cx="2423582" cy="1357541"/>
          </a:xfrm>
        </p:grpSpPr>
        <p:sp>
          <p:nvSpPr>
            <p:cNvPr id="27" name="Google Shape;27;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4"/>
          <p:cNvGrpSpPr/>
          <p:nvPr/>
        </p:nvGrpSpPr>
        <p:grpSpPr>
          <a:xfrm rot="10800000">
            <a:off x="8121500" y="-4"/>
            <a:ext cx="1022509" cy="572747"/>
            <a:chOff x="-77" y="3784091"/>
            <a:chExt cx="2423582" cy="1357541"/>
          </a:xfrm>
        </p:grpSpPr>
        <p:sp>
          <p:nvSpPr>
            <p:cNvPr id="33" name="Google Shape;33;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txBox="1"/>
          <p:nvPr>
            <p:ph type="title"/>
          </p:nvPr>
        </p:nvSpPr>
        <p:spPr>
          <a:xfrm>
            <a:off x="5162060" y="2286734"/>
            <a:ext cx="2145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5"/>
          <p:cNvSpPr txBox="1"/>
          <p:nvPr>
            <p:ph idx="1" type="body"/>
          </p:nvPr>
        </p:nvSpPr>
        <p:spPr>
          <a:xfrm>
            <a:off x="5162065"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2" name="Google Shape;42;p5"/>
          <p:cNvSpPr txBox="1"/>
          <p:nvPr>
            <p:ph idx="2" type="body"/>
          </p:nvPr>
        </p:nvSpPr>
        <p:spPr>
          <a:xfrm>
            <a:off x="1836640"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 name="Google Shape;43;p5"/>
          <p:cNvSpPr txBox="1"/>
          <p:nvPr>
            <p:ph idx="3" type="title"/>
          </p:nvPr>
        </p:nvSpPr>
        <p:spPr>
          <a:xfrm>
            <a:off x="1836635" y="2286734"/>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5"/>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5" name="Google Shape;45;p5"/>
          <p:cNvGrpSpPr/>
          <p:nvPr/>
        </p:nvGrpSpPr>
        <p:grpSpPr>
          <a:xfrm>
            <a:off x="0" y="4569046"/>
            <a:ext cx="1022509" cy="572747"/>
            <a:chOff x="-77" y="3784091"/>
            <a:chExt cx="2423582" cy="1357541"/>
          </a:xfrm>
        </p:grpSpPr>
        <p:sp>
          <p:nvSpPr>
            <p:cNvPr id="46" name="Google Shape;46;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5"/>
          <p:cNvGrpSpPr/>
          <p:nvPr/>
        </p:nvGrpSpPr>
        <p:grpSpPr>
          <a:xfrm flipH="1">
            <a:off x="8121500" y="4569046"/>
            <a:ext cx="1022509" cy="572747"/>
            <a:chOff x="-77" y="3784091"/>
            <a:chExt cx="2423582" cy="1357541"/>
          </a:xfrm>
        </p:grpSpPr>
        <p:sp>
          <p:nvSpPr>
            <p:cNvPr id="52" name="Google Shape;52;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5"/>
          <p:cNvGrpSpPr/>
          <p:nvPr/>
        </p:nvGrpSpPr>
        <p:grpSpPr>
          <a:xfrm>
            <a:off x="4524300" y="1242225"/>
            <a:ext cx="95400" cy="3116250"/>
            <a:chOff x="4524300" y="1013625"/>
            <a:chExt cx="95400" cy="3116250"/>
          </a:xfrm>
        </p:grpSpPr>
        <p:sp>
          <p:nvSpPr>
            <p:cNvPr id="58" name="Google Shape;58;p5"/>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7" name="Google Shape;67;p6"/>
          <p:cNvGrpSpPr/>
          <p:nvPr/>
        </p:nvGrpSpPr>
        <p:grpSpPr>
          <a:xfrm>
            <a:off x="0" y="4569046"/>
            <a:ext cx="1022509" cy="572747"/>
            <a:chOff x="-77" y="3784091"/>
            <a:chExt cx="2423582" cy="1357541"/>
          </a:xfrm>
        </p:grpSpPr>
        <p:sp>
          <p:nvSpPr>
            <p:cNvPr id="68" name="Google Shape;68;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6"/>
          <p:cNvGrpSpPr/>
          <p:nvPr/>
        </p:nvGrpSpPr>
        <p:grpSpPr>
          <a:xfrm rot="10800000">
            <a:off x="8121500" y="-4"/>
            <a:ext cx="1022509" cy="572747"/>
            <a:chOff x="-77" y="3784091"/>
            <a:chExt cx="2423582" cy="1357541"/>
          </a:xfrm>
        </p:grpSpPr>
        <p:sp>
          <p:nvSpPr>
            <p:cNvPr id="74" name="Google Shape;74;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sp>
        <p:nvSpPr>
          <p:cNvPr id="81" name="Google Shape;81;p7"/>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7"/>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83" name="Google Shape;83;p7"/>
          <p:cNvGrpSpPr/>
          <p:nvPr/>
        </p:nvGrpSpPr>
        <p:grpSpPr>
          <a:xfrm>
            <a:off x="4524300" y="1013625"/>
            <a:ext cx="95400" cy="3116250"/>
            <a:chOff x="4524300" y="1013625"/>
            <a:chExt cx="95400" cy="3116250"/>
          </a:xfrm>
        </p:grpSpPr>
        <p:sp>
          <p:nvSpPr>
            <p:cNvPr id="84" name="Google Shape;84;p7"/>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p8"/>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93" name="Google Shape;93;p8"/>
          <p:cNvGrpSpPr/>
          <p:nvPr/>
        </p:nvGrpSpPr>
        <p:grpSpPr>
          <a:xfrm>
            <a:off x="-77" y="3784091"/>
            <a:ext cx="2423582" cy="1357541"/>
            <a:chOff x="-77" y="3784091"/>
            <a:chExt cx="2423582" cy="1357541"/>
          </a:xfrm>
        </p:grpSpPr>
        <p:sp>
          <p:nvSpPr>
            <p:cNvPr id="94" name="Google Shape;94;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8"/>
          <p:cNvGrpSpPr/>
          <p:nvPr/>
        </p:nvGrpSpPr>
        <p:grpSpPr>
          <a:xfrm rot="10800000">
            <a:off x="6720423" y="-9"/>
            <a:ext cx="2423582" cy="1357541"/>
            <a:chOff x="-77" y="3784091"/>
            <a:chExt cx="2423582" cy="1357541"/>
          </a:xfrm>
        </p:grpSpPr>
        <p:sp>
          <p:nvSpPr>
            <p:cNvPr id="100" name="Google Shape;100;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9"/>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8" name="Google Shape;108;p9"/>
          <p:cNvSpPr txBox="1"/>
          <p:nvPr>
            <p:ph idx="1" type="subTitle"/>
          </p:nvPr>
        </p:nvSpPr>
        <p:spPr>
          <a:xfrm>
            <a:off x="1638300" y="2658650"/>
            <a:ext cx="2031600" cy="66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9" name="Google Shape;109;p9"/>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10" name="Google Shape;110;p9"/>
          <p:cNvGrpSpPr/>
          <p:nvPr/>
        </p:nvGrpSpPr>
        <p:grpSpPr>
          <a:xfrm>
            <a:off x="720000" y="1013625"/>
            <a:ext cx="95400" cy="3116250"/>
            <a:chOff x="4524300" y="1013625"/>
            <a:chExt cx="95400" cy="3116250"/>
          </a:xfrm>
        </p:grpSpPr>
        <p:sp>
          <p:nvSpPr>
            <p:cNvPr id="111" name="Google Shape;111;p9"/>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10"/>
          <p:cNvSpPr txBox="1"/>
          <p:nvPr>
            <p:ph type="title"/>
          </p:nvPr>
        </p:nvSpPr>
        <p:spPr>
          <a:xfrm>
            <a:off x="1552575" y="531500"/>
            <a:ext cx="4714800" cy="1533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
        <p:nvSpPr>
          <p:cNvPr id="120" name="Google Shape;12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27" name="Shape 527"/>
        <p:cNvGrpSpPr/>
        <p:nvPr/>
      </p:nvGrpSpPr>
      <p:grpSpPr>
        <a:xfrm>
          <a:off x="0" y="0"/>
          <a:ext cx="0" cy="0"/>
          <a:chOff x="0" y="0"/>
          <a:chExt cx="0" cy="0"/>
        </a:xfrm>
      </p:grpSpPr>
      <p:sp>
        <p:nvSpPr>
          <p:cNvPr id="528" name="Google Shape;528;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29" name="Google Shape;529;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
        <p:nvSpPr>
          <p:cNvPr id="530" name="Google Shape;530;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hyperlink" Target="https://learn.sparkfun.com/tutorials/rfid-beginners-tutorial?_ga=2.76843026.684133941.1674399771-773774779.1673884067" TargetMode="External"/><Relationship Id="rId6" Type="http://schemas.openxmlformats.org/officeDocument/2006/relationships/image" Target="../media/image20.png"/><Relationship Id="rId7" Type="http://schemas.openxmlformats.org/officeDocument/2006/relationships/hyperlink" Target="http://tinyurl.com/Build18-RFID-Read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hyperlink" Target="http://tinyurl.com/Build18-RFID-Read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tinyurl.com/Build18-RFID-Read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hyperlink" Target="http://tinyurl.com/Build18-RFID-Reader" TargetMode="External"/><Relationship Id="rId4" Type="http://schemas.openxmlformats.org/officeDocument/2006/relationships/hyperlink" Target="https://github.com/BAMS-Designs" TargetMode="External"/><Relationship Id="rId9" Type="http://schemas.openxmlformats.org/officeDocument/2006/relationships/hyperlink" Target="http://tinyurl.com/Build18-RFID-Reader" TargetMode="External"/><Relationship Id="rId5" Type="http://schemas.openxmlformats.org/officeDocument/2006/relationships/hyperlink" Target="https://www.linkedin.com/in/michelle-sung-978662221/" TargetMode="External"/><Relationship Id="rId6" Type="http://schemas.openxmlformats.org/officeDocument/2006/relationships/hyperlink" Target="https://www.linkedin.com/in/bethel-yohannes/" TargetMode="External"/><Relationship Id="rId7" Type="http://schemas.openxmlformats.org/officeDocument/2006/relationships/hyperlink" Target="https://www.linkedin.com/in/amelia-lopez/" TargetMode="External"/><Relationship Id="rId8" Type="http://schemas.openxmlformats.org/officeDocument/2006/relationships/hyperlink" Target="https://www.linkedin.com/in/michelle-sung-97866222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13.gif"/><Relationship Id="rId10" Type="http://schemas.openxmlformats.org/officeDocument/2006/relationships/image" Target="../media/image15.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12.gif"/><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7.gif"/><Relationship Id="rId9" Type="http://schemas.openxmlformats.org/officeDocument/2006/relationships/image" Target="../media/image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bit.ly/2PfT4lq"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hyperlink" Target="http://tinyurl.com/Build18-RFID-Read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tinyurl.com/Build18-RFID-Read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storyset.com/education" TargetMode="External"/><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hyperlink" Target="http://tinyurl.com/Build18-RFID-Read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tinyurl.com/Build18-RFID-Reader" TargetMode="External"/></Relationships>
</file>

<file path=ppt/slides/_rels/slide7.xml.rels><?xml version="1.0" encoding="UTF-8" standalone="yes"?><Relationships xmlns="http://schemas.openxmlformats.org/package/2006/relationships"><Relationship Id="rId10" Type="http://schemas.openxmlformats.org/officeDocument/2006/relationships/hyperlink" Target="http://tinyurl.com/Build18-RFID-Reader" TargetMode="External"/><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s://www.myepl.org/self-checkout-now-available-at-epl/" TargetMode="External"/><Relationship Id="rId9" Type="http://schemas.openxmlformats.org/officeDocument/2006/relationships/image" Target="../media/image4.png"/><Relationship Id="rId5" Type="http://schemas.openxmlformats.org/officeDocument/2006/relationships/hyperlink" Target="https://www.td.org/newsletters/atd-links/four-open-door-leadership-skills" TargetMode="External"/><Relationship Id="rId6" Type="http://schemas.openxmlformats.org/officeDocument/2006/relationships/hyperlink" Target="https://www.magestore.com/blog/how-do-store-alarms-work/" TargetMode="External"/><Relationship Id="rId7" Type="http://schemas.openxmlformats.org/officeDocument/2006/relationships/image" Target="../media/image1.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tinyurl.com/Build18-RFID-Reader" TargetMode="External"/><Relationship Id="rId4" Type="http://schemas.openxmlformats.org/officeDocument/2006/relationships/image" Target="../media/image6.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536" name="Shape 536"/>
        <p:cNvGrpSpPr/>
        <p:nvPr/>
      </p:nvGrpSpPr>
      <p:grpSpPr>
        <a:xfrm>
          <a:off x="0" y="0"/>
          <a:ext cx="0" cy="0"/>
          <a:chOff x="0" y="0"/>
          <a:chExt cx="0" cy="0"/>
        </a:xfrm>
      </p:grpSpPr>
      <p:sp>
        <p:nvSpPr>
          <p:cNvPr id="537" name="Google Shape;537;p27"/>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Forgetful Friend</a:t>
            </a:r>
            <a:r>
              <a:rPr lang="en"/>
              <a:t> – </a:t>
            </a:r>
            <a:r>
              <a:rPr lang="en"/>
              <a:t>RFID Reader</a:t>
            </a:r>
            <a:endParaRPr/>
          </a:p>
          <a:p>
            <a:pPr indent="0" lvl="0" marL="0" rtl="0" algn="l">
              <a:spcBef>
                <a:spcPts val="0"/>
              </a:spcBef>
              <a:spcAft>
                <a:spcPts val="0"/>
              </a:spcAft>
              <a:buNone/>
            </a:pPr>
            <a:r>
              <a:t/>
            </a:r>
            <a:endParaRPr/>
          </a:p>
        </p:txBody>
      </p:sp>
      <p:sp>
        <p:nvSpPr>
          <p:cNvPr id="538" name="Google Shape;538;p27"/>
          <p:cNvSpPr txBox="1"/>
          <p:nvPr>
            <p:ph idx="1" type="subTitle"/>
          </p:nvPr>
        </p:nvSpPr>
        <p:spPr>
          <a:xfrm>
            <a:off x="720000" y="3301572"/>
            <a:ext cx="2350500" cy="17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BAMS Designs</a:t>
            </a:r>
            <a:endParaRPr/>
          </a:p>
          <a:p>
            <a:pPr indent="0" lvl="0" marL="0" rtl="0" algn="l">
              <a:spcBef>
                <a:spcPts val="0"/>
              </a:spcBef>
              <a:spcAft>
                <a:spcPts val="0"/>
              </a:spcAft>
              <a:buNone/>
            </a:pPr>
            <a:r>
              <a:rPr lang="en"/>
              <a:t>Bethel Yohannes, Amelia Lopez,</a:t>
            </a:r>
            <a:endParaRPr/>
          </a:p>
          <a:p>
            <a:pPr indent="0" lvl="0" marL="0" rtl="0" algn="l">
              <a:spcBef>
                <a:spcPts val="0"/>
              </a:spcBef>
              <a:spcAft>
                <a:spcPts val="0"/>
              </a:spcAft>
              <a:buNone/>
            </a:pPr>
            <a:r>
              <a:rPr lang="en"/>
              <a:t>Michelle Sung,</a:t>
            </a:r>
            <a:endParaRPr/>
          </a:p>
          <a:p>
            <a:pPr indent="0" lvl="0" marL="0" rtl="0" algn="l">
              <a:spcBef>
                <a:spcPts val="0"/>
              </a:spcBef>
              <a:spcAft>
                <a:spcPts val="0"/>
              </a:spcAft>
              <a:buNone/>
            </a:pPr>
            <a:r>
              <a:rPr lang="en"/>
              <a:t>Sophia Li</a:t>
            </a:r>
            <a:endParaRPr/>
          </a:p>
        </p:txBody>
      </p:sp>
      <p:sp>
        <p:nvSpPr>
          <p:cNvPr id="539" name="Google Shape;539;p27"/>
          <p:cNvSpPr/>
          <p:nvPr/>
        </p:nvSpPr>
        <p:spPr>
          <a:xfrm>
            <a:off x="5827391" y="2727835"/>
            <a:ext cx="2584558" cy="1618980"/>
          </a:xfrm>
          <a:custGeom>
            <a:rect b="b" l="l" r="r" t="t"/>
            <a:pathLst>
              <a:path extrusionOk="0" h="61746" w="98572">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6036442" y="2901883"/>
            <a:ext cx="2166454" cy="938519"/>
          </a:xfrm>
          <a:custGeom>
            <a:rect b="b" l="l" r="r" t="t"/>
            <a:pathLst>
              <a:path extrusionOk="0" h="35794" w="82626">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6804345" y="3515875"/>
            <a:ext cx="125987" cy="13162"/>
          </a:xfrm>
          <a:custGeom>
            <a:rect b="b" l="l" r="r" t="t"/>
            <a:pathLst>
              <a:path extrusionOk="0" h="502" w="4805">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6804345" y="3204513"/>
            <a:ext cx="125987" cy="13136"/>
          </a:xfrm>
          <a:custGeom>
            <a:rect b="b" l="l" r="r" t="t"/>
            <a:pathLst>
              <a:path extrusionOk="0" h="501" w="4805">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6804345" y="3061064"/>
            <a:ext cx="125987" cy="13162"/>
          </a:xfrm>
          <a:custGeom>
            <a:rect b="b" l="l" r="r" t="t"/>
            <a:pathLst>
              <a:path extrusionOk="0" h="502" w="4805">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6804345" y="3360207"/>
            <a:ext cx="125987" cy="12271"/>
          </a:xfrm>
          <a:custGeom>
            <a:rect b="b" l="l" r="r" t="t"/>
            <a:pathLst>
              <a:path extrusionOk="0" h="468" w="4805">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6288337" y="3360207"/>
            <a:ext cx="126826" cy="13136"/>
          </a:xfrm>
          <a:custGeom>
            <a:rect b="b" l="l" r="r" t="t"/>
            <a:pathLst>
              <a:path extrusionOk="0" h="501" w="4837">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6804345" y="2967485"/>
            <a:ext cx="125987" cy="13162"/>
          </a:xfrm>
          <a:custGeom>
            <a:rect b="b" l="l" r="r" t="t"/>
            <a:pathLst>
              <a:path extrusionOk="0" h="502" w="4805">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6288337" y="3061064"/>
            <a:ext cx="126826" cy="13162"/>
          </a:xfrm>
          <a:custGeom>
            <a:rect b="b" l="l" r="r" t="t"/>
            <a:pathLst>
              <a:path extrusionOk="0" h="502" w="4837">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6116020" y="3204513"/>
            <a:ext cx="299144" cy="13136"/>
          </a:xfrm>
          <a:custGeom>
            <a:rect b="b" l="l" r="r" t="t"/>
            <a:pathLst>
              <a:path extrusionOk="0" h="501" w="11409">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6288337" y="3671568"/>
            <a:ext cx="126826" cy="13136"/>
          </a:xfrm>
          <a:custGeom>
            <a:rect b="b" l="l" r="r" t="t"/>
            <a:pathLst>
              <a:path extrusionOk="0" h="501" w="4837">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6288337" y="3515875"/>
            <a:ext cx="126826" cy="13162"/>
          </a:xfrm>
          <a:custGeom>
            <a:rect b="b" l="l" r="r" t="t"/>
            <a:pathLst>
              <a:path extrusionOk="0" h="502" w="4837">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6288337" y="2967485"/>
            <a:ext cx="126826" cy="13162"/>
          </a:xfrm>
          <a:custGeom>
            <a:rect b="b" l="l" r="r" t="t"/>
            <a:pathLst>
              <a:path extrusionOk="0" h="502" w="4837">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7147196" y="2967485"/>
            <a:ext cx="126852" cy="13162"/>
          </a:xfrm>
          <a:custGeom>
            <a:rect b="b" l="l" r="r" t="t"/>
            <a:pathLst>
              <a:path extrusionOk="0" h="502" w="4838">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7147196" y="3061064"/>
            <a:ext cx="126852" cy="13162"/>
          </a:xfrm>
          <a:custGeom>
            <a:rect b="b" l="l" r="r" t="t"/>
            <a:pathLst>
              <a:path extrusionOk="0" h="502" w="4838">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7147196" y="3204513"/>
            <a:ext cx="126852" cy="13136"/>
          </a:xfrm>
          <a:custGeom>
            <a:rect b="b" l="l" r="r" t="t"/>
            <a:pathLst>
              <a:path extrusionOk="0" h="501" w="4838">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6975771"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6975771" y="3204513"/>
            <a:ext cx="126852" cy="13136"/>
          </a:xfrm>
          <a:custGeom>
            <a:rect b="b" l="l" r="r" t="t"/>
            <a:pathLst>
              <a:path extrusionOk="0" h="501" w="4838">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6975771" y="3360207"/>
            <a:ext cx="126852" cy="12271"/>
          </a:xfrm>
          <a:custGeom>
            <a:rect b="b" l="l" r="r" t="t"/>
            <a:pathLst>
              <a:path extrusionOk="0" h="468" w="4838">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7147196" y="3360207"/>
            <a:ext cx="126852" cy="12271"/>
          </a:xfrm>
          <a:custGeom>
            <a:rect b="b" l="l" r="r" t="t"/>
            <a:pathLst>
              <a:path extrusionOk="0" h="468" w="4838">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6975771"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6975771"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7147196" y="3515875"/>
            <a:ext cx="126852" cy="13162"/>
          </a:xfrm>
          <a:custGeom>
            <a:rect b="b" l="l" r="r" t="t"/>
            <a:pathLst>
              <a:path extrusionOk="0" h="502" w="4838">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6804345" y="3671568"/>
            <a:ext cx="814315" cy="13136"/>
          </a:xfrm>
          <a:custGeom>
            <a:rect b="b" l="l" r="r" t="t"/>
            <a:pathLst>
              <a:path extrusionOk="0" h="501" w="31057">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6632054" y="3515875"/>
            <a:ext cx="126852" cy="13162"/>
          </a:xfrm>
          <a:custGeom>
            <a:rect b="b" l="l" r="r" t="t"/>
            <a:pathLst>
              <a:path extrusionOk="0" h="502" w="4838">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6459763"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6632054" y="3671568"/>
            <a:ext cx="126852" cy="13136"/>
          </a:xfrm>
          <a:custGeom>
            <a:rect b="b" l="l" r="r" t="t"/>
            <a:pathLst>
              <a:path extrusionOk="0" h="501" w="4838">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6459763" y="3671568"/>
            <a:ext cx="126826" cy="13136"/>
          </a:xfrm>
          <a:custGeom>
            <a:rect b="b" l="l" r="r" t="t"/>
            <a:pathLst>
              <a:path extrusionOk="0" h="501" w="4837">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6459763"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6459763"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6459763" y="3204513"/>
            <a:ext cx="126826" cy="13136"/>
          </a:xfrm>
          <a:custGeom>
            <a:rect b="b" l="l" r="r" t="t"/>
            <a:pathLst>
              <a:path extrusionOk="0" h="501" w="4837">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6459763" y="3360207"/>
            <a:ext cx="126826" cy="13136"/>
          </a:xfrm>
          <a:custGeom>
            <a:rect b="b" l="l" r="r" t="t"/>
            <a:pathLst>
              <a:path extrusionOk="0" h="501" w="4837">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6632054" y="2967485"/>
            <a:ext cx="126852" cy="13162"/>
          </a:xfrm>
          <a:custGeom>
            <a:rect b="b" l="l" r="r" t="t"/>
            <a:pathLst>
              <a:path extrusionOk="0" h="502" w="4838">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6632054" y="3204513"/>
            <a:ext cx="126852" cy="13136"/>
          </a:xfrm>
          <a:custGeom>
            <a:rect b="b" l="l" r="r" t="t"/>
            <a:pathLst>
              <a:path extrusionOk="0" h="501" w="4838">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6632054" y="3061064"/>
            <a:ext cx="126852" cy="13162"/>
          </a:xfrm>
          <a:custGeom>
            <a:rect b="b" l="l" r="r" t="t"/>
            <a:pathLst>
              <a:path extrusionOk="0" h="502" w="4838">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6632054" y="3360207"/>
            <a:ext cx="126852" cy="13136"/>
          </a:xfrm>
          <a:custGeom>
            <a:rect b="b" l="l" r="r" t="t"/>
            <a:pathLst>
              <a:path extrusionOk="0" h="501" w="4838">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6792100" y="3891973"/>
            <a:ext cx="649889" cy="380478"/>
          </a:xfrm>
          <a:custGeom>
            <a:rect b="b" l="l" r="r" t="t"/>
            <a:pathLst>
              <a:path extrusionOk="0" h="14511" w="24786">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6116020" y="2967485"/>
            <a:ext cx="2017786" cy="822181"/>
          </a:xfrm>
          <a:custGeom>
            <a:rect b="b" l="l" r="r" t="t"/>
            <a:pathLst>
              <a:path extrusionOk="0" h="31357" w="76956">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6116020"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6116020"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6116020"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6116020" y="3360207"/>
            <a:ext cx="126852" cy="13136"/>
          </a:xfrm>
          <a:custGeom>
            <a:rect b="b" l="l" r="r" t="t"/>
            <a:pathLst>
              <a:path extrusionOk="0" h="501" w="4838">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7319514"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7319514" y="3204513"/>
            <a:ext cx="126826" cy="13136"/>
          </a:xfrm>
          <a:custGeom>
            <a:rect b="b" l="l" r="r" t="t"/>
            <a:pathLst>
              <a:path extrusionOk="0" h="501" w="4837">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7319514" y="3360207"/>
            <a:ext cx="126826" cy="12271"/>
          </a:xfrm>
          <a:custGeom>
            <a:rect b="b" l="l" r="r" t="t"/>
            <a:pathLst>
              <a:path extrusionOk="0" h="468" w="4837">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7835522" y="2967485"/>
            <a:ext cx="126852" cy="13162"/>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7319514"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7319514"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7835522" y="3671568"/>
            <a:ext cx="126852" cy="13136"/>
          </a:xfrm>
          <a:custGeom>
            <a:rect b="b" l="l" r="r" t="t"/>
            <a:pathLst>
              <a:path extrusionOk="0" h="501" w="4838">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7663231" y="2967485"/>
            <a:ext cx="126852" cy="13162"/>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7663231" y="3204513"/>
            <a:ext cx="126852" cy="13136"/>
          </a:xfrm>
          <a:custGeom>
            <a:rect b="b" l="l" r="r" t="t"/>
            <a:pathLst>
              <a:path extrusionOk="0" h="501" w="4838">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7663231" y="3061064"/>
            <a:ext cx="126852" cy="13162"/>
          </a:xfrm>
          <a:custGeom>
            <a:rect b="b" l="l" r="r" t="t"/>
            <a:pathLst>
              <a:path extrusionOk="0" h="502" w="4838">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7"/>
          <p:cNvSpPr/>
          <p:nvPr/>
        </p:nvSpPr>
        <p:spPr>
          <a:xfrm>
            <a:off x="7663231" y="3360207"/>
            <a:ext cx="126852" cy="13136"/>
          </a:xfrm>
          <a:custGeom>
            <a:rect b="b" l="l" r="r" t="t"/>
            <a:pathLst>
              <a:path extrusionOk="0" h="501" w="4838">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7663231" y="3671568"/>
            <a:ext cx="126852" cy="13136"/>
          </a:xfrm>
          <a:custGeom>
            <a:rect b="b" l="l" r="r" t="t"/>
            <a:pathLst>
              <a:path extrusionOk="0" h="501" w="4838">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7663231" y="3515875"/>
            <a:ext cx="126852" cy="13162"/>
          </a:xfrm>
          <a:custGeom>
            <a:rect b="b" l="l" r="r" t="t"/>
            <a:pathLst>
              <a:path extrusionOk="0" h="502" w="4838">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8006947"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7835522" y="3515875"/>
            <a:ext cx="126852" cy="13162"/>
          </a:xfrm>
          <a:custGeom>
            <a:rect b="b" l="l" r="r" t="t"/>
            <a:pathLst>
              <a:path extrusionOk="0" h="502" w="4838">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7491805" y="2967485"/>
            <a:ext cx="126852" cy="13162"/>
          </a:xfrm>
          <a:custGeom>
            <a:rect b="b" l="l" r="r" t="t"/>
            <a:pathLst>
              <a:path extrusionOk="0" h="502" w="4838">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7835522" y="3204513"/>
            <a:ext cx="298279" cy="13136"/>
          </a:xfrm>
          <a:custGeom>
            <a:rect b="b" l="l" r="r" t="t"/>
            <a:pathLst>
              <a:path extrusionOk="0" h="501" w="11376">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7835522" y="3061064"/>
            <a:ext cx="298279" cy="13162"/>
          </a:xfrm>
          <a:custGeom>
            <a:rect b="b" l="l" r="r" t="t"/>
            <a:pathLst>
              <a:path extrusionOk="0" h="502" w="11376">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8006947"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7835522" y="3360207"/>
            <a:ext cx="126852" cy="13136"/>
          </a:xfrm>
          <a:custGeom>
            <a:rect b="b" l="l" r="r" t="t"/>
            <a:pathLst>
              <a:path extrusionOk="0" h="501" w="4838">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8006947"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7491805" y="3360207"/>
            <a:ext cx="126852" cy="13136"/>
          </a:xfrm>
          <a:custGeom>
            <a:rect b="b" l="l" r="r" t="t"/>
            <a:pathLst>
              <a:path extrusionOk="0" h="501" w="4838">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7491805" y="3515875"/>
            <a:ext cx="126852" cy="13162"/>
          </a:xfrm>
          <a:custGeom>
            <a:rect b="b" l="l" r="r" t="t"/>
            <a:pathLst>
              <a:path extrusionOk="0" h="502" w="4838">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7491805" y="3061064"/>
            <a:ext cx="126852" cy="13162"/>
          </a:xfrm>
          <a:custGeom>
            <a:rect b="b" l="l" r="r" t="t"/>
            <a:pathLst>
              <a:path extrusionOk="0" h="502" w="4838">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7491805" y="3204513"/>
            <a:ext cx="126852" cy="13136"/>
          </a:xfrm>
          <a:custGeom>
            <a:rect b="b" l="l" r="r" t="t"/>
            <a:pathLst>
              <a:path extrusionOk="0" h="501" w="4838">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8162641" y="2772461"/>
            <a:ext cx="111986" cy="114581"/>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8162641" y="2772461"/>
            <a:ext cx="111986" cy="111959"/>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8173129" y="2782084"/>
            <a:ext cx="91875" cy="92714"/>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8173129" y="2827549"/>
            <a:ext cx="91875" cy="47248"/>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5646147" y="2701671"/>
            <a:ext cx="68916" cy="31575"/>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5764205" y="2701671"/>
            <a:ext cx="68886" cy="31575"/>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5882232" y="2701671"/>
            <a:ext cx="68916" cy="31575"/>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7158576" y="2327273"/>
            <a:ext cx="26" cy="52492"/>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7807545" y="2334545"/>
            <a:ext cx="107607" cy="32408"/>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7935236" y="2334545"/>
            <a:ext cx="107607" cy="32408"/>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7646607" y="2523460"/>
            <a:ext cx="697111" cy="32408"/>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8170507" y="2589954"/>
            <a:ext cx="136475" cy="33247"/>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8027084" y="2589954"/>
            <a:ext cx="123339" cy="33247"/>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7"/>
          <p:cNvSpPr/>
          <p:nvPr/>
        </p:nvSpPr>
        <p:spPr>
          <a:xfrm>
            <a:off x="7916882" y="2122898"/>
            <a:ext cx="649863" cy="545796"/>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4992525" y="1047062"/>
            <a:ext cx="2624530" cy="1703569"/>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4992525" y="1047062"/>
            <a:ext cx="2624530" cy="274812"/>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5098380" y="1404255"/>
            <a:ext cx="2417933" cy="1256817"/>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5168574" y="1477530"/>
            <a:ext cx="57019" cy="1160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5371072" y="1477530"/>
            <a:ext cx="58056" cy="1160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5274399" y="1477530"/>
            <a:ext cx="45822" cy="126210"/>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5473847" y="1588419"/>
            <a:ext cx="32613" cy="32613"/>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5521684" y="1588419"/>
            <a:ext cx="32582" cy="32613"/>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a:off x="5589864" y="1588419"/>
            <a:ext cx="32582" cy="32613"/>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a:off x="5197067" y="1721730"/>
            <a:ext cx="1737158" cy="31"/>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7038920" y="1721730"/>
            <a:ext cx="134355" cy="31"/>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7247520" y="1721730"/>
            <a:ext cx="170995" cy="31"/>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5197067" y="1858091"/>
            <a:ext cx="1086891" cy="31"/>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a:off x="6444635" y="1858091"/>
            <a:ext cx="195431" cy="31"/>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6110870" y="1936461"/>
            <a:ext cx="529214" cy="31"/>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5931770" y="1936461"/>
            <a:ext cx="106898" cy="31"/>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a:off x="5740468" y="1936461"/>
            <a:ext cx="106868" cy="31"/>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5550172" y="1936461"/>
            <a:ext cx="105861" cy="31"/>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5358870" y="1936461"/>
            <a:ext cx="105861" cy="31"/>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5358870" y="2032097"/>
            <a:ext cx="1647588" cy="31"/>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a:off x="5197067" y="1936461"/>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5197067" y="2032097"/>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5197067" y="2127763"/>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5197067" y="2223399"/>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7106064" y="2032097"/>
            <a:ext cx="226976" cy="31"/>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5354813" y="2127763"/>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5354813" y="2225443"/>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5354813" y="2324160"/>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5354813" y="2421840"/>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6110870" y="2421840"/>
            <a:ext cx="928130" cy="31"/>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6661380" y="2324160"/>
            <a:ext cx="377591" cy="31"/>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6889319" y="2223399"/>
            <a:ext cx="149639" cy="31"/>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7602007" y="1310369"/>
            <a:ext cx="1114298" cy="1734401"/>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7602007" y="1310369"/>
            <a:ext cx="1114298" cy="157451"/>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7662365" y="1515042"/>
            <a:ext cx="996203" cy="1478126"/>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7905503" y="1362835"/>
            <a:ext cx="53384" cy="27164"/>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7710453" y="1688198"/>
            <a:ext cx="707599" cy="16650"/>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8461758" y="1688198"/>
            <a:ext cx="68251" cy="16650"/>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8556228" y="1688198"/>
            <a:ext cx="55114" cy="16650"/>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7710453" y="1766045"/>
            <a:ext cx="404994" cy="16650"/>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8122394" y="1766045"/>
            <a:ext cx="127744" cy="16650"/>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8164398" y="1810645"/>
            <a:ext cx="85739" cy="17515"/>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8122394" y="1810645"/>
            <a:ext cx="25407" cy="17515"/>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8021814" y="1810645"/>
            <a:ext cx="77008" cy="17515"/>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7912503" y="1810645"/>
            <a:ext cx="77873" cy="17515"/>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7803166" y="1810645"/>
            <a:ext cx="77873" cy="17515"/>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7803166" y="1865759"/>
            <a:ext cx="656863" cy="16650"/>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7710453" y="1810645"/>
            <a:ext cx="39382" cy="17515"/>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7710453" y="1865759"/>
            <a:ext cx="39382" cy="16650"/>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7710453" y="1919982"/>
            <a:ext cx="39382" cy="17515"/>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7710453" y="1975097"/>
            <a:ext cx="39382" cy="16623"/>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8500249" y="1865759"/>
            <a:ext cx="96227" cy="16650"/>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7800544" y="1919982"/>
            <a:ext cx="277276" cy="17515"/>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8164398" y="2087921"/>
            <a:ext cx="314011" cy="17515"/>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8245732" y="2031941"/>
            <a:ext cx="232676" cy="17515"/>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8376045" y="1975097"/>
            <a:ext cx="102363" cy="16623"/>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7"/>
          <p:cNvSpPr/>
          <p:nvPr/>
        </p:nvSpPr>
        <p:spPr>
          <a:xfrm>
            <a:off x="7710453" y="1612108"/>
            <a:ext cx="328012" cy="16650"/>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7710453" y="2220856"/>
            <a:ext cx="530064" cy="17515"/>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7710453" y="2288189"/>
            <a:ext cx="530064" cy="17541"/>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7710453" y="2355548"/>
            <a:ext cx="529172" cy="17515"/>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7710453" y="2757866"/>
            <a:ext cx="529172" cy="16650"/>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7"/>
          <p:cNvSpPr/>
          <p:nvPr/>
        </p:nvSpPr>
        <p:spPr>
          <a:xfrm>
            <a:off x="8192375" y="2143009"/>
            <a:ext cx="157451" cy="16650"/>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7"/>
          <p:cNvSpPr/>
          <p:nvPr/>
        </p:nvSpPr>
        <p:spPr>
          <a:xfrm>
            <a:off x="8401400" y="2143009"/>
            <a:ext cx="209944" cy="16650"/>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7"/>
          <p:cNvSpPr/>
          <p:nvPr/>
        </p:nvSpPr>
        <p:spPr>
          <a:xfrm>
            <a:off x="8401400" y="2220856"/>
            <a:ext cx="209944" cy="17515"/>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7"/>
          <p:cNvSpPr/>
          <p:nvPr/>
        </p:nvSpPr>
        <p:spPr>
          <a:xfrm>
            <a:off x="7710453"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p:nvPr/>
        </p:nvSpPr>
        <p:spPr>
          <a:xfrm>
            <a:off x="7710453" y="2910938"/>
            <a:ext cx="80495" cy="17515"/>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7811924" y="2910938"/>
            <a:ext cx="492438" cy="17515"/>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7834656" y="2860202"/>
            <a:ext cx="79604" cy="16650"/>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7957969" y="2860202"/>
            <a:ext cx="80495" cy="16650"/>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8082172" y="2860202"/>
            <a:ext cx="79630" cy="16650"/>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7"/>
          <p:cNvSpPr/>
          <p:nvPr/>
        </p:nvSpPr>
        <p:spPr>
          <a:xfrm>
            <a:off x="8206376" y="2860202"/>
            <a:ext cx="79604" cy="16650"/>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7"/>
          <p:cNvSpPr/>
          <p:nvPr/>
        </p:nvSpPr>
        <p:spPr>
          <a:xfrm>
            <a:off x="8329688"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8453892" y="2860202"/>
            <a:ext cx="54249" cy="16650"/>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8287710" y="826690"/>
            <a:ext cx="856293" cy="784581"/>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p:nvPr/>
        </p:nvSpPr>
        <p:spPr>
          <a:xfrm>
            <a:off x="8287710" y="819716"/>
            <a:ext cx="856293" cy="39382"/>
          </a:xfrm>
          <a:custGeom>
            <a:rect b="b" l="l" r="r" t="t"/>
            <a:pathLst>
              <a:path extrusionOk="0" h="1502" w="32658">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8287710" y="826690"/>
            <a:ext cx="856293" cy="120743"/>
          </a:xfrm>
          <a:custGeom>
            <a:rect b="b" l="l" r="r" t="t"/>
            <a:pathLst>
              <a:path extrusionOk="0" h="4605" w="32658">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8334932" y="983249"/>
            <a:ext cx="765336" cy="58866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8371666" y="1116211"/>
            <a:ext cx="544039" cy="13136"/>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8948924" y="1116211"/>
            <a:ext cx="52492" cy="13136"/>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7"/>
          <p:cNvSpPr/>
          <p:nvPr/>
        </p:nvSpPr>
        <p:spPr>
          <a:xfrm>
            <a:off x="9021527" y="1116211"/>
            <a:ext cx="42004" cy="13136"/>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8371666" y="1176543"/>
            <a:ext cx="311389" cy="13162"/>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8687406" y="1176543"/>
            <a:ext cx="98876" cy="13162"/>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a:off x="8720653" y="1211546"/>
            <a:ext cx="65629" cy="12271"/>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a:off x="8688298" y="1211546"/>
            <a:ext cx="19245" cy="12271"/>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8610451" y="1211546"/>
            <a:ext cx="59493" cy="12271"/>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8526469" y="1211546"/>
            <a:ext cx="59519" cy="12271"/>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8442513" y="1211546"/>
            <a:ext cx="59493" cy="12271"/>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8442513" y="1253524"/>
            <a:ext cx="504683" cy="12271"/>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8371666" y="1211546"/>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8371666" y="1253524"/>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8371666" y="1295502"/>
            <a:ext cx="29760" cy="12271"/>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8977792" y="1253524"/>
            <a:ext cx="74360" cy="12271"/>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
          <p:cNvSpPr/>
          <p:nvPr/>
        </p:nvSpPr>
        <p:spPr>
          <a:xfrm>
            <a:off x="8440756" y="1295502"/>
            <a:ext cx="213457" cy="12271"/>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8720653" y="1349725"/>
            <a:ext cx="240542" cy="13136"/>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8882456" y="1320857"/>
            <a:ext cx="78739" cy="13162"/>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8371666" y="1058474"/>
            <a:ext cx="251922" cy="13162"/>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8371666" y="1467793"/>
            <a:ext cx="406725" cy="12271"/>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8741629" y="1392595"/>
            <a:ext cx="120743" cy="12271"/>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8902567" y="1392595"/>
            <a:ext cx="160965" cy="12271"/>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8902567" y="1452062"/>
            <a:ext cx="160965" cy="13136"/>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8371666" y="1508906"/>
            <a:ext cx="61250" cy="13136"/>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p:nvPr/>
        </p:nvSpPr>
        <p:spPr>
          <a:xfrm>
            <a:off x="8448648" y="1508906"/>
            <a:ext cx="378722" cy="13136"/>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49" name="Shape 949"/>
        <p:cNvGrpSpPr/>
        <p:nvPr/>
      </p:nvGrpSpPr>
      <p:grpSpPr>
        <a:xfrm>
          <a:off x="0" y="0"/>
          <a:ext cx="0" cy="0"/>
          <a:chOff x="0" y="0"/>
          <a:chExt cx="0" cy="0"/>
        </a:xfrm>
      </p:grpSpPr>
      <p:sp>
        <p:nvSpPr>
          <p:cNvPr id="950" name="Google Shape;950;p36"/>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“Door” and the RFID Reader</a:t>
            </a:r>
            <a:endParaRPr/>
          </a:p>
        </p:txBody>
      </p:sp>
      <p:sp>
        <p:nvSpPr>
          <p:cNvPr id="951" name="Google Shape;95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52" name="Google Shape;952;p36"/>
          <p:cNvPicPr preferRelativeResize="0"/>
          <p:nvPr/>
        </p:nvPicPr>
        <p:blipFill>
          <a:blip r:embed="rId3">
            <a:alphaModFix/>
          </a:blip>
          <a:stretch>
            <a:fillRect/>
          </a:stretch>
        </p:blipFill>
        <p:spPr>
          <a:xfrm>
            <a:off x="5176697" y="793125"/>
            <a:ext cx="2967548" cy="3956726"/>
          </a:xfrm>
          <a:prstGeom prst="rect">
            <a:avLst/>
          </a:prstGeom>
          <a:noFill/>
          <a:ln>
            <a:noFill/>
          </a:ln>
        </p:spPr>
      </p:pic>
      <p:pic>
        <p:nvPicPr>
          <p:cNvPr id="953" name="Google Shape;953;p36"/>
          <p:cNvPicPr preferRelativeResize="0"/>
          <p:nvPr/>
        </p:nvPicPr>
        <p:blipFill>
          <a:blip r:embed="rId4">
            <a:alphaModFix/>
          </a:blip>
          <a:stretch>
            <a:fillRect/>
          </a:stretch>
        </p:blipFill>
        <p:spPr>
          <a:xfrm>
            <a:off x="961362" y="1232050"/>
            <a:ext cx="3000000" cy="2000000"/>
          </a:xfrm>
          <a:prstGeom prst="rect">
            <a:avLst/>
          </a:prstGeom>
          <a:noFill/>
          <a:ln>
            <a:noFill/>
          </a:ln>
        </p:spPr>
      </p:pic>
      <p:sp>
        <p:nvSpPr>
          <p:cNvPr id="954" name="Google Shape;954;p36"/>
          <p:cNvSpPr txBox="1"/>
          <p:nvPr/>
        </p:nvSpPr>
        <p:spPr>
          <a:xfrm>
            <a:off x="112925" y="4679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hlinkClick r:id="rId5"/>
              </a:rPr>
              <a:t>https://learn.sparkfun.com/tutorials/rfid-beginners-tutorial?_ga=2.76843026.684133941.1674399771-773774779.1673884067</a:t>
            </a:r>
            <a:r>
              <a:rPr lang="en" sz="700"/>
              <a:t> </a:t>
            </a:r>
            <a:endParaRPr sz="700"/>
          </a:p>
        </p:txBody>
      </p:sp>
      <p:pic>
        <p:nvPicPr>
          <p:cNvPr id="955" name="Google Shape;955;p36"/>
          <p:cNvPicPr preferRelativeResize="0"/>
          <p:nvPr/>
        </p:nvPicPr>
        <p:blipFill rotWithShape="1">
          <a:blip r:embed="rId6">
            <a:alphaModFix/>
          </a:blip>
          <a:srcRect b="10724" l="30936" r="39541" t="15615"/>
          <a:stretch/>
        </p:blipFill>
        <p:spPr>
          <a:xfrm rot="-5400000">
            <a:off x="1891926" y="2022375"/>
            <a:ext cx="1138875" cy="3788626"/>
          </a:xfrm>
          <a:prstGeom prst="rect">
            <a:avLst/>
          </a:prstGeom>
          <a:noFill/>
          <a:ln>
            <a:noFill/>
          </a:ln>
        </p:spPr>
      </p:pic>
      <p:sp>
        <p:nvSpPr>
          <p:cNvPr id="956" name="Google Shape;956;p36"/>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7">
                  <a:extLst>
                    <a:ext uri="{A12FA001-AC4F-418D-AE19-62706E023703}">
                      <ahyp:hlinkClr val="tx"/>
                    </a:ext>
                  </a:extLst>
                </a:hlinkClick>
              </a:rPr>
              <a:t>tinyurl.com/Build18-RFID-Reader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3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p:txBody>
      </p:sp>
      <p:sp>
        <p:nvSpPr>
          <p:cNvPr id="962" name="Google Shape;96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3" name="Google Shape;963;p37"/>
          <p:cNvPicPr preferRelativeResize="0"/>
          <p:nvPr/>
        </p:nvPicPr>
        <p:blipFill>
          <a:blip r:embed="rId3">
            <a:alphaModFix/>
          </a:blip>
          <a:stretch>
            <a:fillRect/>
          </a:stretch>
        </p:blipFill>
        <p:spPr>
          <a:xfrm>
            <a:off x="569325" y="1164050"/>
            <a:ext cx="5423124" cy="2115150"/>
          </a:xfrm>
          <a:prstGeom prst="rect">
            <a:avLst/>
          </a:prstGeom>
          <a:noFill/>
          <a:ln>
            <a:noFill/>
          </a:ln>
        </p:spPr>
      </p:pic>
      <p:pic>
        <p:nvPicPr>
          <p:cNvPr id="964" name="Google Shape;964;p37"/>
          <p:cNvPicPr preferRelativeResize="0"/>
          <p:nvPr/>
        </p:nvPicPr>
        <p:blipFill>
          <a:blip r:embed="rId4">
            <a:alphaModFix/>
          </a:blip>
          <a:stretch>
            <a:fillRect/>
          </a:stretch>
        </p:blipFill>
        <p:spPr>
          <a:xfrm>
            <a:off x="3276950" y="1524675"/>
            <a:ext cx="5537198" cy="3114674"/>
          </a:xfrm>
          <a:prstGeom prst="rect">
            <a:avLst/>
          </a:prstGeom>
          <a:noFill/>
          <a:ln>
            <a:noFill/>
          </a:ln>
        </p:spPr>
      </p:pic>
      <p:sp>
        <p:nvSpPr>
          <p:cNvPr id="965" name="Google Shape;965;p37"/>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5">
                  <a:extLst>
                    <a:ext uri="{A12FA001-AC4F-418D-AE19-62706E023703}">
                      <ahyp:hlinkClr val="tx"/>
                    </a:ext>
                  </a:extLst>
                </a:hlinkClick>
              </a:rPr>
              <a:t>tinyurl.com/Build18-RFID-Reader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8"/>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971" name="Google Shape;97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2" name="Google Shape;972;p38"/>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3">
                  <a:extLst>
                    <a:ext uri="{A12FA001-AC4F-418D-AE19-62706E023703}">
                      <ahyp:hlinkClr val="tx"/>
                    </a:ext>
                  </a:extLst>
                </a:hlinkClick>
              </a:rPr>
              <a:t>tinyurl.com/Build18-RFID-Reader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76" name="Shape 976"/>
        <p:cNvGrpSpPr/>
        <p:nvPr/>
      </p:nvGrpSpPr>
      <p:grpSpPr>
        <a:xfrm>
          <a:off x="0" y="0"/>
          <a:ext cx="0" cy="0"/>
          <a:chOff x="0" y="0"/>
          <a:chExt cx="0" cy="0"/>
        </a:xfrm>
      </p:grpSpPr>
      <p:sp>
        <p:nvSpPr>
          <p:cNvPr id="977" name="Google Shape;977;p39"/>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a:t>
            </a:r>
            <a:r>
              <a:rPr lang="en">
                <a:solidFill>
                  <a:schemeClr val="accent2"/>
                </a:solidFill>
              </a:rPr>
              <a:t>H</a:t>
            </a:r>
            <a:r>
              <a:rPr lang="en">
                <a:solidFill>
                  <a:schemeClr val="accent3"/>
                </a:solidFill>
              </a:rPr>
              <a:t>A</a:t>
            </a:r>
            <a:r>
              <a:rPr lang="en">
                <a:solidFill>
                  <a:schemeClr val="accent4"/>
                </a:solidFill>
              </a:rPr>
              <a:t>N</a:t>
            </a:r>
            <a:r>
              <a:rPr lang="en">
                <a:solidFill>
                  <a:schemeClr val="accent5"/>
                </a:solidFill>
              </a:rPr>
              <a:t>K</a:t>
            </a:r>
            <a:r>
              <a:rPr lang="en">
                <a:solidFill>
                  <a:schemeClr val="accent6"/>
                </a:solidFill>
              </a:rPr>
              <a:t>S</a:t>
            </a:r>
            <a:endParaRPr/>
          </a:p>
        </p:txBody>
      </p:sp>
      <p:sp>
        <p:nvSpPr>
          <p:cNvPr id="978" name="Google Shape;978;p39"/>
          <p:cNvSpPr txBox="1"/>
          <p:nvPr>
            <p:ph idx="1" type="subTitle"/>
          </p:nvPr>
        </p:nvSpPr>
        <p:spPr>
          <a:xfrm>
            <a:off x="3044675" y="2305050"/>
            <a:ext cx="3054900" cy="12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a:p>
            <a:pPr indent="0" lvl="0" marL="0" rtl="0" algn="ctr">
              <a:spcBef>
                <a:spcPts val="0"/>
              </a:spcBef>
              <a:spcAft>
                <a:spcPts val="0"/>
              </a:spcAft>
              <a:buClr>
                <a:schemeClr val="dk1"/>
              </a:buClr>
              <a:buSzPts val="1100"/>
              <a:buFont typeface="Arial"/>
              <a:buNone/>
            </a:pPr>
            <a:r>
              <a:rPr lang="en"/>
              <a:t>Slides: </a:t>
            </a:r>
            <a:r>
              <a:rPr lang="en" u="sng">
                <a:solidFill>
                  <a:schemeClr val="hlink"/>
                </a:solidFill>
                <a:hlinkClick r:id="rId3"/>
              </a:rPr>
              <a:t>tinyurl.com/Build18-RFID-Reader</a:t>
            </a:r>
            <a:endParaRPr/>
          </a:p>
          <a:p>
            <a:pPr indent="0" lvl="0" marL="0" rtl="0" algn="ctr">
              <a:spcBef>
                <a:spcPts val="0"/>
              </a:spcBef>
              <a:spcAft>
                <a:spcPts val="0"/>
              </a:spcAft>
              <a:buClr>
                <a:schemeClr val="dk1"/>
              </a:buClr>
              <a:buSzPts val="1100"/>
              <a:buFont typeface="Arial"/>
              <a:buNone/>
            </a:pPr>
            <a:r>
              <a:rPr lang="en"/>
              <a:t>GitHub: </a:t>
            </a:r>
            <a:r>
              <a:rPr lang="en" u="sng">
                <a:solidFill>
                  <a:schemeClr val="hlink"/>
                </a:solidFill>
                <a:hlinkClick r:id="rId4"/>
              </a:rPr>
              <a:t>https://github.com/BAMS-Designs</a:t>
            </a:r>
            <a:endParaRPr/>
          </a:p>
        </p:txBody>
      </p:sp>
      <p:sp>
        <p:nvSpPr>
          <p:cNvPr id="979" name="Google Shape;979;p39"/>
          <p:cNvSpPr txBox="1"/>
          <p:nvPr/>
        </p:nvSpPr>
        <p:spPr>
          <a:xfrm>
            <a:off x="2569325" y="3772675"/>
            <a:ext cx="4005600" cy="2748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300"/>
              </a:spcAft>
              <a:buClr>
                <a:srgbClr val="000000"/>
              </a:buClr>
              <a:buSzPts val="1100"/>
              <a:buFont typeface="Arial"/>
              <a:buNone/>
            </a:pPr>
            <a:r>
              <a:rPr b="1" lang="en">
                <a:solidFill>
                  <a:schemeClr val="accent1"/>
                </a:solidFill>
                <a:latin typeface="Roboto"/>
                <a:ea typeface="Roboto"/>
                <a:cs typeface="Roboto"/>
                <a:sym typeface="Roboto"/>
              </a:rPr>
              <a:t>Please keep this slide for attribution </a:t>
            </a:r>
            <a:endParaRPr b="1">
              <a:solidFill>
                <a:schemeClr val="accent1"/>
              </a:solidFill>
              <a:latin typeface="Roboto"/>
              <a:ea typeface="Roboto"/>
              <a:cs typeface="Roboto"/>
              <a:sym typeface="Roboto"/>
            </a:endParaRPr>
          </a:p>
        </p:txBody>
      </p:sp>
      <p:grpSp>
        <p:nvGrpSpPr>
          <p:cNvPr id="980" name="Google Shape;980;p39"/>
          <p:cNvGrpSpPr/>
          <p:nvPr/>
        </p:nvGrpSpPr>
        <p:grpSpPr>
          <a:xfrm>
            <a:off x="3455936" y="1686990"/>
            <a:ext cx="407391" cy="407391"/>
            <a:chOff x="1323129" y="2571761"/>
            <a:chExt cx="417024" cy="417024"/>
          </a:xfrm>
        </p:grpSpPr>
        <p:sp>
          <p:nvSpPr>
            <p:cNvPr id="981" name="Google Shape;981;p39"/>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9"/>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9"/>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9"/>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39"/>
          <p:cNvSpPr/>
          <p:nvPr/>
        </p:nvSpPr>
        <p:spPr>
          <a:xfrm>
            <a:off x="11865675" y="1028350"/>
            <a:ext cx="40050" cy="12525"/>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7" name="Google Shape;987;p39">
            <a:hlinkClick r:id="rId5"/>
          </p:cNvPr>
          <p:cNvSpPr txBox="1"/>
          <p:nvPr>
            <p:ph idx="1" type="subTitle"/>
          </p:nvPr>
        </p:nvSpPr>
        <p:spPr>
          <a:xfrm>
            <a:off x="4006050" y="1389300"/>
            <a:ext cx="3250200" cy="9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6"/>
              </a:rPr>
              <a:t>in/bethel-yohannes/</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7"/>
              </a:rPr>
              <a:t>in/amelia-lopez/</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8"/>
              </a:rPr>
              <a:t>in/michelle-sung-978662221/</a:t>
            </a:r>
            <a:endParaRPr/>
          </a:p>
          <a:p>
            <a:pPr indent="0" lvl="0" marL="0" rtl="0" algn="l">
              <a:spcBef>
                <a:spcPts val="0"/>
              </a:spcBef>
              <a:spcAft>
                <a:spcPts val="0"/>
              </a:spcAft>
              <a:buClr>
                <a:schemeClr val="dk1"/>
              </a:buClr>
              <a:buSzPts val="1100"/>
              <a:buFont typeface="Arial"/>
              <a:buNone/>
            </a:pPr>
            <a:r>
              <a:rPr lang="en"/>
              <a:t>in/sophia-a-li</a:t>
            </a:r>
            <a:endParaRPr/>
          </a:p>
          <a:p>
            <a:pPr indent="0" lvl="0" marL="0" rtl="0" algn="l">
              <a:spcBef>
                <a:spcPts val="0"/>
              </a:spcBef>
              <a:spcAft>
                <a:spcPts val="0"/>
              </a:spcAft>
              <a:buClr>
                <a:schemeClr val="dk1"/>
              </a:buClr>
              <a:buSzPts val="1100"/>
              <a:buFont typeface="Arial"/>
              <a:buNone/>
            </a:pPr>
            <a:r>
              <a:t/>
            </a:r>
            <a:endParaRPr/>
          </a:p>
        </p:txBody>
      </p:sp>
      <p:sp>
        <p:nvSpPr>
          <p:cNvPr id="988" name="Google Shape;988;p39"/>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9">
                  <a:extLst>
                    <a:ext uri="{A12FA001-AC4F-418D-AE19-62706E023703}">
                      <ahyp:hlinkClr val="tx"/>
                    </a:ext>
                  </a:extLst>
                </a:hlinkClick>
              </a:rPr>
              <a:t>tinyurl.com/Build18-RFID-Reader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92" name="Shape 992"/>
        <p:cNvGrpSpPr/>
        <p:nvPr/>
      </p:nvGrpSpPr>
      <p:grpSpPr>
        <a:xfrm>
          <a:off x="0" y="0"/>
          <a:ext cx="0" cy="0"/>
          <a:chOff x="0" y="0"/>
          <a:chExt cx="0" cy="0"/>
        </a:xfrm>
      </p:grpSpPr>
      <p:sp>
        <p:nvSpPr>
          <p:cNvPr id="993" name="Google Shape;993;p40"/>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Slide Title Goes Here</a:t>
            </a:r>
            <a:endParaRPr/>
          </a:p>
        </p:txBody>
      </p:sp>
      <p:sp>
        <p:nvSpPr>
          <p:cNvPr id="994" name="Google Shape;994;p40"/>
          <p:cNvSpPr txBox="1"/>
          <p:nvPr>
            <p:ph idx="1" type="subTitle"/>
          </p:nvPr>
        </p:nvSpPr>
        <p:spPr>
          <a:xfrm>
            <a:off x="1638300" y="2658650"/>
            <a:ext cx="2031600" cy="66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can enter a subtitle if you need it</a:t>
            </a:r>
            <a:endParaRPr/>
          </a:p>
        </p:txBody>
      </p:sp>
      <p:sp>
        <p:nvSpPr>
          <p:cNvPr id="995" name="Google Shape;995;p40"/>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They’re simple</a:t>
            </a:r>
            <a:endParaRPr/>
          </a:p>
          <a:p>
            <a:pPr indent="-317500" lvl="0" marL="457200" rtl="0" algn="l">
              <a:spcBef>
                <a:spcPts val="0"/>
              </a:spcBef>
              <a:spcAft>
                <a:spcPts val="0"/>
              </a:spcAft>
              <a:buSzPts val="1400"/>
              <a:buChar char="●"/>
            </a:pPr>
            <a:r>
              <a:rPr lang="en"/>
              <a:t>You can organize your ideas clearly and easily</a:t>
            </a:r>
            <a:endParaRPr/>
          </a:p>
          <a:p>
            <a:pPr indent="-317500" lvl="0" marL="457200" rtl="0" algn="l">
              <a:spcBef>
                <a:spcPts val="0"/>
              </a:spcBef>
              <a:spcAft>
                <a:spcPts val="0"/>
              </a:spcAft>
              <a:buSzPts val="1400"/>
              <a:buChar char="●"/>
            </a:pPr>
            <a:r>
              <a:rPr lang="en"/>
              <a:t>You’ll never forget to buy milk again!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a:p>
            <a:pPr indent="0" lvl="0" marL="0" rtl="0" algn="l">
              <a:spcBef>
                <a:spcPts val="0"/>
              </a:spcBef>
              <a:spcAft>
                <a:spcPts val="1600"/>
              </a:spcAft>
              <a:buNone/>
            </a:pPr>
            <a:r>
              <a:t/>
            </a:r>
            <a:endParaRPr/>
          </a:p>
        </p:txBody>
      </p:sp>
      <p:sp>
        <p:nvSpPr>
          <p:cNvPr id="996" name="Google Shape;99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00" name="Shape 1000"/>
        <p:cNvGrpSpPr/>
        <p:nvPr/>
      </p:nvGrpSpPr>
      <p:grpSpPr>
        <a:xfrm>
          <a:off x="0" y="0"/>
          <a:ext cx="0" cy="0"/>
          <a:chOff x="0" y="0"/>
          <a:chExt cx="0" cy="0"/>
        </a:xfrm>
      </p:grpSpPr>
      <p:sp>
        <p:nvSpPr>
          <p:cNvPr id="1001" name="Google Shape;1001;p41"/>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05</a:t>
            </a:r>
            <a:endParaRPr>
              <a:solidFill>
                <a:schemeClr val="accent5"/>
              </a:solidFill>
            </a:endParaRPr>
          </a:p>
        </p:txBody>
      </p:sp>
      <p:sp>
        <p:nvSpPr>
          <p:cNvPr id="1002" name="Google Shape;1002;p41"/>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OPERATING PLAN</a:t>
            </a:r>
            <a:endParaRPr>
              <a:solidFill>
                <a:schemeClr val="accent5"/>
              </a:solidFill>
            </a:endParaRPr>
          </a:p>
        </p:txBody>
      </p:sp>
      <p:grpSp>
        <p:nvGrpSpPr>
          <p:cNvPr id="1003" name="Google Shape;1003;p41"/>
          <p:cNvGrpSpPr/>
          <p:nvPr/>
        </p:nvGrpSpPr>
        <p:grpSpPr>
          <a:xfrm>
            <a:off x="6293268" y="1146387"/>
            <a:ext cx="2850726" cy="2850726"/>
            <a:chOff x="1435250" y="482750"/>
            <a:chExt cx="4729925" cy="4729925"/>
          </a:xfrm>
        </p:grpSpPr>
        <p:sp>
          <p:nvSpPr>
            <p:cNvPr id="1004" name="Google Shape;1004;p41"/>
            <p:cNvSpPr/>
            <p:nvPr/>
          </p:nvSpPr>
          <p:spPr>
            <a:xfrm>
              <a:off x="1435250" y="2929250"/>
              <a:ext cx="3180475" cy="2283425"/>
            </a:xfrm>
            <a:custGeom>
              <a:rect b="b" l="l" r="r" t="t"/>
              <a:pathLst>
                <a:path extrusionOk="0" h="91337" w="127219">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1"/>
            <p:cNvSpPr/>
            <p:nvPr/>
          </p:nvSpPr>
          <p:spPr>
            <a:xfrm>
              <a:off x="1484200" y="4046475"/>
              <a:ext cx="472200" cy="456100"/>
            </a:xfrm>
            <a:custGeom>
              <a:rect b="b" l="l" r="r" t="t"/>
              <a:pathLst>
                <a:path extrusionOk="0" h="18244" w="18888">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1"/>
            <p:cNvSpPr/>
            <p:nvPr/>
          </p:nvSpPr>
          <p:spPr>
            <a:xfrm>
              <a:off x="1891950" y="3557800"/>
              <a:ext cx="512950" cy="496250"/>
            </a:xfrm>
            <a:custGeom>
              <a:rect b="b" l="l" r="r" t="t"/>
              <a:pathLst>
                <a:path extrusionOk="0" h="19850" w="20518">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1"/>
            <p:cNvSpPr/>
            <p:nvPr/>
          </p:nvSpPr>
          <p:spPr>
            <a:xfrm>
              <a:off x="4615700" y="3663200"/>
              <a:ext cx="1549475" cy="1549475"/>
            </a:xfrm>
            <a:custGeom>
              <a:rect b="b" l="l" r="r" t="t"/>
              <a:pathLst>
                <a:path extrusionOk="0" h="61979" w="61979">
                  <a:moveTo>
                    <a:pt x="0" y="0"/>
                  </a:moveTo>
                  <a:lnTo>
                    <a:pt x="0" y="61978"/>
                  </a:lnTo>
                  <a:lnTo>
                    <a:pt x="61978" y="61978"/>
                  </a:lnTo>
                  <a:lnTo>
                    <a:pt x="619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1"/>
            <p:cNvSpPr/>
            <p:nvPr/>
          </p:nvSpPr>
          <p:spPr>
            <a:xfrm>
              <a:off x="3310900" y="4886450"/>
              <a:ext cx="1304825" cy="326225"/>
            </a:xfrm>
            <a:custGeom>
              <a:rect b="b" l="l" r="r" t="t"/>
              <a:pathLst>
                <a:path extrusionOk="0" h="13049" w="52193">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1"/>
            <p:cNvSpPr/>
            <p:nvPr/>
          </p:nvSpPr>
          <p:spPr>
            <a:xfrm>
              <a:off x="2413850" y="2684600"/>
              <a:ext cx="489325" cy="733550"/>
            </a:xfrm>
            <a:custGeom>
              <a:rect b="b" l="l" r="r" t="t"/>
              <a:pathLst>
                <a:path extrusionOk="0" h="29342" w="19573">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1"/>
            <p:cNvSpPr/>
            <p:nvPr/>
          </p:nvSpPr>
          <p:spPr>
            <a:xfrm>
              <a:off x="2576950" y="2684600"/>
              <a:ext cx="326225" cy="570875"/>
            </a:xfrm>
            <a:custGeom>
              <a:rect b="b" l="l" r="r" t="t"/>
              <a:pathLst>
                <a:path extrusionOk="0" h="22835" w="13049">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1"/>
            <p:cNvSpPr/>
            <p:nvPr/>
          </p:nvSpPr>
          <p:spPr>
            <a:xfrm>
              <a:off x="1924550" y="4030175"/>
              <a:ext cx="2691175" cy="856300"/>
            </a:xfrm>
            <a:custGeom>
              <a:rect b="b" l="l" r="r" t="t"/>
              <a:pathLst>
                <a:path extrusionOk="0" h="34252" w="107647">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1"/>
            <p:cNvSpPr/>
            <p:nvPr/>
          </p:nvSpPr>
          <p:spPr>
            <a:xfrm>
              <a:off x="3963300" y="3581650"/>
              <a:ext cx="652425" cy="1060175"/>
            </a:xfrm>
            <a:custGeom>
              <a:rect b="b" l="l" r="r" t="t"/>
              <a:pathLst>
                <a:path extrusionOk="0" h="42407" w="26097">
                  <a:moveTo>
                    <a:pt x="16310" y="0"/>
                  </a:moveTo>
                  <a:lnTo>
                    <a:pt x="1" y="16310"/>
                  </a:lnTo>
                  <a:lnTo>
                    <a:pt x="26096" y="42406"/>
                  </a:lnTo>
                  <a:lnTo>
                    <a:pt x="26096" y="9786"/>
                  </a:lnTo>
                  <a:lnTo>
                    <a:pt x="16310"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1"/>
            <p:cNvSpPr/>
            <p:nvPr/>
          </p:nvSpPr>
          <p:spPr>
            <a:xfrm>
              <a:off x="5186550" y="4152500"/>
              <a:ext cx="489325" cy="489325"/>
            </a:xfrm>
            <a:custGeom>
              <a:rect b="b" l="l" r="r" t="t"/>
              <a:pathLst>
                <a:path extrusionOk="0" h="19573" w="19573">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1"/>
            <p:cNvSpPr/>
            <p:nvPr/>
          </p:nvSpPr>
          <p:spPr>
            <a:xfrm>
              <a:off x="3555550" y="482750"/>
              <a:ext cx="2609625" cy="2772725"/>
            </a:xfrm>
            <a:custGeom>
              <a:rect b="b" l="l" r="r" t="t"/>
              <a:pathLst>
                <a:path extrusionOk="0" h="110909" w="104385">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1"/>
            <p:cNvSpPr/>
            <p:nvPr/>
          </p:nvSpPr>
          <p:spPr>
            <a:xfrm>
              <a:off x="3881750" y="10536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1"/>
            <p:cNvSpPr/>
            <p:nvPr/>
          </p:nvSpPr>
          <p:spPr>
            <a:xfrm>
              <a:off x="4289500" y="1053600"/>
              <a:ext cx="489325" cy="163125"/>
            </a:xfrm>
            <a:custGeom>
              <a:rect b="b" l="l" r="r" t="t"/>
              <a:pathLst>
                <a:path extrusionOk="0" h="6525" w="19573">
                  <a:moveTo>
                    <a:pt x="0" y="1"/>
                  </a:moveTo>
                  <a:lnTo>
                    <a:pt x="0" y="6525"/>
                  </a:lnTo>
                  <a:lnTo>
                    <a:pt x="19572" y="6525"/>
                  </a:lnTo>
                  <a:lnTo>
                    <a:pt x="19572"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1"/>
            <p:cNvSpPr/>
            <p:nvPr/>
          </p:nvSpPr>
          <p:spPr>
            <a:xfrm>
              <a:off x="4941900" y="1053600"/>
              <a:ext cx="163125" cy="163125"/>
            </a:xfrm>
            <a:custGeom>
              <a:rect b="b" l="l" r="r" t="t"/>
              <a:pathLst>
                <a:path extrusionOk="0" h="6525" w="6525">
                  <a:moveTo>
                    <a:pt x="0" y="1"/>
                  </a:moveTo>
                  <a:lnTo>
                    <a:pt x="0" y="6525"/>
                  </a:lnTo>
                  <a:lnTo>
                    <a:pt x="6524" y="6525"/>
                  </a:lnTo>
                  <a:lnTo>
                    <a:pt x="6524"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1"/>
            <p:cNvSpPr/>
            <p:nvPr/>
          </p:nvSpPr>
          <p:spPr>
            <a:xfrm>
              <a:off x="3881750" y="13798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1"/>
            <p:cNvSpPr/>
            <p:nvPr/>
          </p:nvSpPr>
          <p:spPr>
            <a:xfrm>
              <a:off x="4289500" y="1379800"/>
              <a:ext cx="244675" cy="163125"/>
            </a:xfrm>
            <a:custGeom>
              <a:rect b="b" l="l" r="r" t="t"/>
              <a:pathLst>
                <a:path extrusionOk="0" h="6525" w="9787">
                  <a:moveTo>
                    <a:pt x="0" y="1"/>
                  </a:moveTo>
                  <a:lnTo>
                    <a:pt x="0" y="6525"/>
                  </a:lnTo>
                  <a:lnTo>
                    <a:pt x="9786" y="6525"/>
                  </a:lnTo>
                  <a:lnTo>
                    <a:pt x="9786"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a:off x="4697250" y="1379800"/>
              <a:ext cx="897075" cy="163125"/>
            </a:xfrm>
            <a:custGeom>
              <a:rect b="b" l="l" r="r" t="t"/>
              <a:pathLst>
                <a:path extrusionOk="0" h="6525" w="35883">
                  <a:moveTo>
                    <a:pt x="0" y="1"/>
                  </a:moveTo>
                  <a:lnTo>
                    <a:pt x="0" y="6525"/>
                  </a:lnTo>
                  <a:lnTo>
                    <a:pt x="35882" y="6525"/>
                  </a:lnTo>
                  <a:lnTo>
                    <a:pt x="35882"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a:off x="3881750" y="17060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p:nvPr/>
          </p:nvSpPr>
          <p:spPr>
            <a:xfrm>
              <a:off x="4289500" y="1706000"/>
              <a:ext cx="652425" cy="163125"/>
            </a:xfrm>
            <a:custGeom>
              <a:rect b="b" l="l" r="r" t="t"/>
              <a:pathLst>
                <a:path extrusionOk="0" h="6525" w="26097">
                  <a:moveTo>
                    <a:pt x="0" y="1"/>
                  </a:moveTo>
                  <a:lnTo>
                    <a:pt x="0" y="6525"/>
                  </a:lnTo>
                  <a:lnTo>
                    <a:pt x="26096" y="6525"/>
                  </a:lnTo>
                  <a:lnTo>
                    <a:pt x="26096"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1"/>
            <p:cNvSpPr/>
            <p:nvPr/>
          </p:nvSpPr>
          <p:spPr>
            <a:xfrm>
              <a:off x="5105000" y="1706000"/>
              <a:ext cx="163125" cy="163125"/>
            </a:xfrm>
            <a:custGeom>
              <a:rect b="b" l="l" r="r" t="t"/>
              <a:pathLst>
                <a:path extrusionOk="0" h="6525" w="6525">
                  <a:moveTo>
                    <a:pt x="0" y="1"/>
                  </a:moveTo>
                  <a:lnTo>
                    <a:pt x="0" y="6525"/>
                  </a:lnTo>
                  <a:lnTo>
                    <a:pt x="6524" y="6525"/>
                  </a:lnTo>
                  <a:lnTo>
                    <a:pt x="6524"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1"/>
            <p:cNvSpPr/>
            <p:nvPr/>
          </p:nvSpPr>
          <p:spPr>
            <a:xfrm>
              <a:off x="3881750" y="20322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1"/>
            <p:cNvSpPr/>
            <p:nvPr/>
          </p:nvSpPr>
          <p:spPr>
            <a:xfrm>
              <a:off x="4289500" y="2032200"/>
              <a:ext cx="1141725" cy="163125"/>
            </a:xfrm>
            <a:custGeom>
              <a:rect b="b" l="l" r="r" t="t"/>
              <a:pathLst>
                <a:path extrusionOk="0" h="6525" w="45669">
                  <a:moveTo>
                    <a:pt x="0" y="1"/>
                  </a:moveTo>
                  <a:lnTo>
                    <a:pt x="0" y="6525"/>
                  </a:lnTo>
                  <a:lnTo>
                    <a:pt x="45668" y="6525"/>
                  </a:lnTo>
                  <a:lnTo>
                    <a:pt x="45668"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1"/>
            <p:cNvSpPr/>
            <p:nvPr/>
          </p:nvSpPr>
          <p:spPr>
            <a:xfrm>
              <a:off x="5594300" y="2032200"/>
              <a:ext cx="163125" cy="163125"/>
            </a:xfrm>
            <a:custGeom>
              <a:rect b="b" l="l" r="r" t="t"/>
              <a:pathLst>
                <a:path extrusionOk="0" h="6525" w="6525">
                  <a:moveTo>
                    <a:pt x="0" y="1"/>
                  </a:moveTo>
                  <a:lnTo>
                    <a:pt x="0" y="6525"/>
                  </a:lnTo>
                  <a:lnTo>
                    <a:pt x="6524" y="6525"/>
                  </a:lnTo>
                  <a:lnTo>
                    <a:pt x="6524"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1"/>
            <p:cNvSpPr/>
            <p:nvPr/>
          </p:nvSpPr>
          <p:spPr>
            <a:xfrm>
              <a:off x="3881750" y="23584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1"/>
            <p:cNvSpPr/>
            <p:nvPr/>
          </p:nvSpPr>
          <p:spPr>
            <a:xfrm>
              <a:off x="4289500" y="2358400"/>
              <a:ext cx="733975" cy="163125"/>
            </a:xfrm>
            <a:custGeom>
              <a:rect b="b" l="l" r="r" t="t"/>
              <a:pathLst>
                <a:path extrusionOk="0" h="6525" w="29359">
                  <a:moveTo>
                    <a:pt x="0" y="1"/>
                  </a:moveTo>
                  <a:lnTo>
                    <a:pt x="0" y="6525"/>
                  </a:lnTo>
                  <a:lnTo>
                    <a:pt x="29358" y="6525"/>
                  </a:lnTo>
                  <a:lnTo>
                    <a:pt x="29358"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1"/>
            <p:cNvSpPr/>
            <p:nvPr/>
          </p:nvSpPr>
          <p:spPr>
            <a:xfrm>
              <a:off x="5186550" y="2358400"/>
              <a:ext cx="163125" cy="163125"/>
            </a:xfrm>
            <a:custGeom>
              <a:rect b="b" l="l" r="r" t="t"/>
              <a:pathLst>
                <a:path extrusionOk="0" h="6525" w="6525">
                  <a:moveTo>
                    <a:pt x="0" y="1"/>
                  </a:moveTo>
                  <a:lnTo>
                    <a:pt x="0" y="6525"/>
                  </a:lnTo>
                  <a:lnTo>
                    <a:pt x="6524" y="6525"/>
                  </a:lnTo>
                  <a:lnTo>
                    <a:pt x="6524"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1"/>
            <p:cNvSpPr/>
            <p:nvPr/>
          </p:nvSpPr>
          <p:spPr>
            <a:xfrm>
              <a:off x="2413850" y="2358400"/>
              <a:ext cx="652425" cy="733975"/>
            </a:xfrm>
            <a:custGeom>
              <a:rect b="b" l="l" r="r" t="t"/>
              <a:pathLst>
                <a:path extrusionOk="0" h="29359" w="26097">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1"/>
            <p:cNvSpPr/>
            <p:nvPr/>
          </p:nvSpPr>
          <p:spPr>
            <a:xfrm>
              <a:off x="2413850" y="2032200"/>
              <a:ext cx="815525" cy="570875"/>
            </a:xfrm>
            <a:custGeom>
              <a:rect b="b" l="l" r="r" t="t"/>
              <a:pathLst>
                <a:path extrusionOk="0" h="22835" w="32621">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1"/>
            <p:cNvSpPr/>
            <p:nvPr/>
          </p:nvSpPr>
          <p:spPr>
            <a:xfrm>
              <a:off x="3718650" y="645850"/>
              <a:ext cx="163125" cy="163125"/>
            </a:xfrm>
            <a:custGeom>
              <a:rect b="b" l="l" r="r" t="t"/>
              <a:pathLst>
                <a:path extrusionOk="0" h="6525" w="6525">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1"/>
            <p:cNvSpPr/>
            <p:nvPr/>
          </p:nvSpPr>
          <p:spPr>
            <a:xfrm>
              <a:off x="3963300" y="645850"/>
              <a:ext cx="163125" cy="163125"/>
            </a:xfrm>
            <a:custGeom>
              <a:rect b="b" l="l" r="r" t="t"/>
              <a:pathLst>
                <a:path extrusionOk="0" h="6525" w="6525">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1"/>
            <p:cNvSpPr/>
            <p:nvPr/>
          </p:nvSpPr>
          <p:spPr>
            <a:xfrm>
              <a:off x="4207950" y="645850"/>
              <a:ext cx="163125" cy="163125"/>
            </a:xfrm>
            <a:custGeom>
              <a:rect b="b" l="l" r="r" t="t"/>
              <a:pathLst>
                <a:path extrusionOk="0" h="6525" w="6525">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39" name="Shape 1039"/>
        <p:cNvGrpSpPr/>
        <p:nvPr/>
      </p:nvGrpSpPr>
      <p:grpSpPr>
        <a:xfrm>
          <a:off x="0" y="0"/>
          <a:ext cx="0" cy="0"/>
          <a:chOff x="0" y="0"/>
          <a:chExt cx="0" cy="0"/>
        </a:xfrm>
      </p:grpSpPr>
      <p:sp>
        <p:nvSpPr>
          <p:cNvPr id="1040" name="Google Shape;1040;p42"/>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06</a:t>
            </a:r>
            <a:endParaRPr>
              <a:solidFill>
                <a:schemeClr val="accent6"/>
              </a:solidFill>
            </a:endParaRPr>
          </a:p>
        </p:txBody>
      </p:sp>
      <p:sp>
        <p:nvSpPr>
          <p:cNvPr id="1041" name="Google Shape;1041;p42"/>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FINANCIAL PLAN</a:t>
            </a:r>
            <a:endParaRPr>
              <a:solidFill>
                <a:schemeClr val="accent6"/>
              </a:solidFill>
            </a:endParaRPr>
          </a:p>
        </p:txBody>
      </p:sp>
      <p:grpSp>
        <p:nvGrpSpPr>
          <p:cNvPr id="1042" name="Google Shape;1042;p42"/>
          <p:cNvGrpSpPr/>
          <p:nvPr/>
        </p:nvGrpSpPr>
        <p:grpSpPr>
          <a:xfrm>
            <a:off x="6846072" y="1383073"/>
            <a:ext cx="1828998" cy="2405007"/>
            <a:chOff x="1809575" y="238125"/>
            <a:chExt cx="3981275" cy="5219200"/>
          </a:xfrm>
        </p:grpSpPr>
        <p:sp>
          <p:nvSpPr>
            <p:cNvPr id="1043" name="Google Shape;1043;p42"/>
            <p:cNvSpPr/>
            <p:nvPr/>
          </p:nvSpPr>
          <p:spPr>
            <a:xfrm>
              <a:off x="1809575" y="238125"/>
              <a:ext cx="3981275" cy="5219200"/>
            </a:xfrm>
            <a:custGeom>
              <a:rect b="b" l="l" r="r" t="t"/>
              <a:pathLst>
                <a:path extrusionOk="0" h="208768" w="159251">
                  <a:moveTo>
                    <a:pt x="0" y="0"/>
                  </a:moveTo>
                  <a:lnTo>
                    <a:pt x="0" y="208767"/>
                  </a:lnTo>
                  <a:lnTo>
                    <a:pt x="159251" y="208767"/>
                  </a:lnTo>
                  <a:lnTo>
                    <a:pt x="159251" y="39633"/>
                  </a:lnTo>
                  <a:lnTo>
                    <a:pt x="120759" y="0"/>
                  </a:lnTo>
                  <a:close/>
                </a:path>
              </a:pathLst>
            </a:custGeom>
            <a:solidFill>
              <a:srgbClr val="D26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3805900" y="238125"/>
              <a:ext cx="1984950" cy="5219200"/>
            </a:xfrm>
            <a:custGeom>
              <a:rect b="b" l="l" r="r" t="t"/>
              <a:pathLst>
                <a:path extrusionOk="0" h="208768" w="79398">
                  <a:moveTo>
                    <a:pt x="1" y="0"/>
                  </a:moveTo>
                  <a:lnTo>
                    <a:pt x="1" y="208767"/>
                  </a:lnTo>
                  <a:lnTo>
                    <a:pt x="79398" y="208767"/>
                  </a:lnTo>
                  <a:lnTo>
                    <a:pt x="79398" y="39633"/>
                  </a:lnTo>
                  <a:lnTo>
                    <a:pt x="40906" y="0"/>
                  </a:lnTo>
                  <a:close/>
                </a:path>
              </a:pathLst>
            </a:custGeom>
            <a:solidFill>
              <a:srgbClr val="AB3F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4828550" y="238125"/>
              <a:ext cx="962300" cy="990850"/>
            </a:xfrm>
            <a:custGeom>
              <a:rect b="b" l="l" r="r" t="t"/>
              <a:pathLst>
                <a:path extrusionOk="0" h="39634" w="38492">
                  <a:moveTo>
                    <a:pt x="0" y="0"/>
                  </a:moveTo>
                  <a:lnTo>
                    <a:pt x="0" y="39633"/>
                  </a:lnTo>
                  <a:lnTo>
                    <a:pt x="38492" y="39633"/>
                  </a:lnTo>
                  <a:lnTo>
                    <a:pt x="0" y="0"/>
                  </a:lnTo>
                  <a:close/>
                </a:path>
              </a:pathLst>
            </a:custGeom>
            <a:solidFill>
              <a:srgbClr val="FFD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4828550" y="238125"/>
              <a:ext cx="962300" cy="990850"/>
            </a:xfrm>
            <a:custGeom>
              <a:rect b="b" l="l" r="r" t="t"/>
              <a:pathLst>
                <a:path extrusionOk="0" h="39634" w="38492">
                  <a:moveTo>
                    <a:pt x="0" y="0"/>
                  </a:moveTo>
                  <a:lnTo>
                    <a:pt x="0" y="39633"/>
                  </a:lnTo>
                  <a:lnTo>
                    <a:pt x="38492" y="39633"/>
                  </a:lnTo>
                  <a:lnTo>
                    <a:pt x="0" y="0"/>
                  </a:lnTo>
                  <a:close/>
                </a:path>
              </a:pathLst>
            </a:custGeom>
            <a:solidFill>
              <a:srgbClr val="D26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2479925" y="1950650"/>
              <a:ext cx="2654450" cy="1450800"/>
            </a:xfrm>
            <a:custGeom>
              <a:rect b="b" l="l" r="r" t="t"/>
              <a:pathLst>
                <a:path extrusionOk="0" h="58032" w="106178">
                  <a:moveTo>
                    <a:pt x="73395" y="1"/>
                  </a:moveTo>
                  <a:lnTo>
                    <a:pt x="73395" y="12233"/>
                  </a:lnTo>
                  <a:lnTo>
                    <a:pt x="85334" y="12233"/>
                  </a:lnTo>
                  <a:lnTo>
                    <a:pt x="56856" y="40743"/>
                  </a:lnTo>
                  <a:lnTo>
                    <a:pt x="30206" y="14092"/>
                  </a:lnTo>
                  <a:lnTo>
                    <a:pt x="0" y="44331"/>
                  </a:lnTo>
                  <a:lnTo>
                    <a:pt x="8644" y="52975"/>
                  </a:lnTo>
                  <a:lnTo>
                    <a:pt x="30206" y="31381"/>
                  </a:lnTo>
                  <a:lnTo>
                    <a:pt x="56856" y="58031"/>
                  </a:lnTo>
                  <a:lnTo>
                    <a:pt x="93945" y="20877"/>
                  </a:lnTo>
                  <a:lnTo>
                    <a:pt x="93945" y="32914"/>
                  </a:lnTo>
                  <a:lnTo>
                    <a:pt x="106178" y="32914"/>
                  </a:lnTo>
                  <a:lnTo>
                    <a:pt x="1061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2483175" y="3714575"/>
              <a:ext cx="2662625" cy="305025"/>
            </a:xfrm>
            <a:custGeom>
              <a:rect b="b" l="l" r="r" t="t"/>
              <a:pathLst>
                <a:path extrusionOk="0" h="12201" w="106505">
                  <a:moveTo>
                    <a:pt x="0" y="0"/>
                  </a:moveTo>
                  <a:lnTo>
                    <a:pt x="0" y="12200"/>
                  </a:lnTo>
                  <a:lnTo>
                    <a:pt x="106504" y="12200"/>
                  </a:lnTo>
                  <a:lnTo>
                    <a:pt x="106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2483175" y="4326200"/>
              <a:ext cx="2662625" cy="305025"/>
            </a:xfrm>
            <a:custGeom>
              <a:rect b="b" l="l" r="r" t="t"/>
              <a:pathLst>
                <a:path extrusionOk="0" h="12201" w="106505">
                  <a:moveTo>
                    <a:pt x="0" y="0"/>
                  </a:moveTo>
                  <a:lnTo>
                    <a:pt x="0" y="12200"/>
                  </a:lnTo>
                  <a:lnTo>
                    <a:pt x="106504" y="12200"/>
                  </a:lnTo>
                  <a:lnTo>
                    <a:pt x="106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3815700" y="1950650"/>
              <a:ext cx="1318675" cy="1450800"/>
            </a:xfrm>
            <a:custGeom>
              <a:rect b="b" l="l" r="r" t="t"/>
              <a:pathLst>
                <a:path extrusionOk="0" h="58032" w="52747">
                  <a:moveTo>
                    <a:pt x="19964" y="1"/>
                  </a:moveTo>
                  <a:lnTo>
                    <a:pt x="19964" y="12233"/>
                  </a:lnTo>
                  <a:lnTo>
                    <a:pt x="31903" y="12233"/>
                  </a:lnTo>
                  <a:lnTo>
                    <a:pt x="3425" y="40743"/>
                  </a:lnTo>
                  <a:lnTo>
                    <a:pt x="0" y="37318"/>
                  </a:lnTo>
                  <a:lnTo>
                    <a:pt x="0" y="54639"/>
                  </a:lnTo>
                  <a:lnTo>
                    <a:pt x="3425" y="58031"/>
                  </a:lnTo>
                  <a:lnTo>
                    <a:pt x="40514" y="20877"/>
                  </a:lnTo>
                  <a:lnTo>
                    <a:pt x="40514" y="32914"/>
                  </a:lnTo>
                  <a:lnTo>
                    <a:pt x="52747" y="32914"/>
                  </a:lnTo>
                  <a:lnTo>
                    <a:pt x="52747" y="1"/>
                  </a:lnTo>
                  <a:close/>
                </a:path>
              </a:pathLst>
            </a:custGeom>
            <a:solidFill>
              <a:srgbClr val="24A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3815700" y="3714575"/>
              <a:ext cx="1330100" cy="305025"/>
            </a:xfrm>
            <a:custGeom>
              <a:rect b="b" l="l" r="r" t="t"/>
              <a:pathLst>
                <a:path extrusionOk="0" h="12201" w="53204">
                  <a:moveTo>
                    <a:pt x="0" y="0"/>
                  </a:moveTo>
                  <a:lnTo>
                    <a:pt x="0" y="12200"/>
                  </a:lnTo>
                  <a:lnTo>
                    <a:pt x="53203" y="12200"/>
                  </a:lnTo>
                  <a:lnTo>
                    <a:pt x="53203" y="0"/>
                  </a:lnTo>
                  <a:close/>
                </a:path>
              </a:pathLst>
            </a:custGeom>
            <a:solidFill>
              <a:srgbClr val="6E3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3815700" y="4326200"/>
              <a:ext cx="1330100" cy="305025"/>
            </a:xfrm>
            <a:custGeom>
              <a:rect b="b" l="l" r="r" t="t"/>
              <a:pathLst>
                <a:path extrusionOk="0" h="12201" w="53204">
                  <a:moveTo>
                    <a:pt x="0" y="0"/>
                  </a:moveTo>
                  <a:lnTo>
                    <a:pt x="0" y="12200"/>
                  </a:lnTo>
                  <a:lnTo>
                    <a:pt x="53203" y="12200"/>
                  </a:lnTo>
                  <a:lnTo>
                    <a:pt x="53203" y="0"/>
                  </a:lnTo>
                  <a:close/>
                </a:path>
              </a:pathLst>
            </a:custGeom>
            <a:solidFill>
              <a:srgbClr val="6E3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7" name="Shape 1057"/>
        <p:cNvGrpSpPr/>
        <p:nvPr/>
      </p:nvGrpSpPr>
      <p:grpSpPr>
        <a:xfrm>
          <a:off x="0" y="0"/>
          <a:ext cx="0" cy="0"/>
          <a:chOff x="0" y="0"/>
          <a:chExt cx="0" cy="0"/>
        </a:xfrm>
      </p:grpSpPr>
      <p:sp>
        <p:nvSpPr>
          <p:cNvPr id="1058" name="Google Shape;1058;p43"/>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 by Freepik</a:t>
            </a:r>
            <a:endParaRPr>
              <a:solidFill>
                <a:srgbClr val="FFFFFF"/>
              </a:solidFill>
              <a:latin typeface="Arial"/>
              <a:ea typeface="Arial"/>
              <a:cs typeface="Arial"/>
              <a:sym typeface="Arial"/>
            </a:endParaRPr>
          </a:p>
        </p:txBody>
      </p:sp>
      <p:sp>
        <p:nvSpPr>
          <p:cNvPr id="1059" name="Google Shape;1059;p43"/>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1060" name="Google Shape;1060;p4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061" name="Google Shape;1061;p43"/>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062" name="Google Shape;1062;p43"/>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063" name="Google Shape;1063;p43"/>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064" name="Google Shape;1064;p43"/>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065" name="Google Shape;1065;p43"/>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066" name="Google Shape;1066;p43"/>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067" name="Google Shape;1067;p43"/>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068" name="Google Shape;1068;p43"/>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069" name="Google Shape;1069;p43"/>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
        <p:nvSpPr>
          <p:cNvPr id="1070" name="Google Shape;107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4" name="Shape 1074"/>
        <p:cNvGrpSpPr/>
        <p:nvPr/>
      </p:nvGrpSpPr>
      <p:grpSpPr>
        <a:xfrm>
          <a:off x="0" y="0"/>
          <a:ext cx="0" cy="0"/>
          <a:chOff x="0" y="0"/>
          <a:chExt cx="0" cy="0"/>
        </a:xfrm>
      </p:grpSpPr>
      <p:pic>
        <p:nvPicPr>
          <p:cNvPr id="1075" name="Google Shape;1075;p4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
        <p:nvSpPr>
          <p:cNvPr id="1076" name="Google Shape;107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25" name="Shape 725"/>
        <p:cNvGrpSpPr/>
        <p:nvPr/>
      </p:nvGrpSpPr>
      <p:grpSpPr>
        <a:xfrm>
          <a:off x="0" y="0"/>
          <a:ext cx="0" cy="0"/>
          <a:chOff x="0" y="0"/>
          <a:chExt cx="0" cy="0"/>
        </a:xfrm>
      </p:grpSpPr>
      <p:sp>
        <p:nvSpPr>
          <p:cNvPr id="726" name="Google Shape;726;p2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27" name="Google Shape;727;p28"/>
          <p:cNvSpPr txBox="1"/>
          <p:nvPr>
            <p:ph idx="1" type="subTitle"/>
          </p:nvPr>
        </p:nvSpPr>
        <p:spPr>
          <a:xfrm>
            <a:off x="720000" y="3231100"/>
            <a:ext cx="19944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Amelia Lopez</a:t>
            </a:r>
            <a:endParaRPr/>
          </a:p>
        </p:txBody>
      </p:sp>
      <p:sp>
        <p:nvSpPr>
          <p:cNvPr id="728" name="Google Shape;728;p28"/>
          <p:cNvSpPr txBox="1"/>
          <p:nvPr>
            <p:ph idx="6" type="subTitle"/>
          </p:nvPr>
        </p:nvSpPr>
        <p:spPr>
          <a:xfrm>
            <a:off x="2784125" y="3231100"/>
            <a:ext cx="16842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Bethel Yohannes</a:t>
            </a:r>
            <a:endParaRPr/>
          </a:p>
        </p:txBody>
      </p:sp>
      <p:sp>
        <p:nvSpPr>
          <p:cNvPr id="729" name="Google Shape;729;p28"/>
          <p:cNvSpPr txBox="1"/>
          <p:nvPr>
            <p:ph idx="7" type="subTitle"/>
          </p:nvPr>
        </p:nvSpPr>
        <p:spPr>
          <a:xfrm>
            <a:off x="4974350" y="3231100"/>
            <a:ext cx="1122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Sophia Li</a:t>
            </a:r>
            <a:endParaRPr/>
          </a:p>
        </p:txBody>
      </p:sp>
      <p:sp>
        <p:nvSpPr>
          <p:cNvPr id="730" name="Google Shape;730;p28"/>
          <p:cNvSpPr txBox="1"/>
          <p:nvPr>
            <p:ph idx="8" type="subTitle"/>
          </p:nvPr>
        </p:nvSpPr>
        <p:spPr>
          <a:xfrm>
            <a:off x="6883425" y="3231100"/>
            <a:ext cx="1122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Mimi Sung</a:t>
            </a:r>
            <a:endParaRPr/>
          </a:p>
        </p:txBody>
      </p:sp>
      <p:sp>
        <p:nvSpPr>
          <p:cNvPr id="731" name="Google Shape;731;p28"/>
          <p:cNvSpPr txBox="1"/>
          <p:nvPr>
            <p:ph idx="9" type="subTitle"/>
          </p:nvPr>
        </p:nvSpPr>
        <p:spPr>
          <a:xfrm>
            <a:off x="771450" y="3561125"/>
            <a:ext cx="1891500" cy="127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 in ECE</a:t>
            </a:r>
            <a:endParaRPr/>
          </a:p>
          <a:p>
            <a:pPr indent="0" lvl="0" marL="0" rtl="0" algn="ctr">
              <a:spcBef>
                <a:spcPts val="0"/>
              </a:spcBef>
              <a:spcAft>
                <a:spcPts val="0"/>
              </a:spcAft>
              <a:buNone/>
            </a:pPr>
            <a:r>
              <a:rPr lang="en"/>
              <a:t>Hardware Devices</a:t>
            </a:r>
            <a:endParaRPr/>
          </a:p>
          <a:p>
            <a:pPr indent="0" lvl="0" marL="0" rtl="0" algn="ctr">
              <a:spcBef>
                <a:spcPts val="0"/>
              </a:spcBef>
              <a:spcAft>
                <a:spcPts val="0"/>
              </a:spcAft>
              <a:buNone/>
            </a:pPr>
            <a:r>
              <a:t/>
            </a:r>
            <a:endParaRPr/>
          </a:p>
        </p:txBody>
      </p:sp>
      <p:sp>
        <p:nvSpPr>
          <p:cNvPr id="732" name="Google Shape;732;p28"/>
          <p:cNvSpPr txBox="1"/>
          <p:nvPr>
            <p:ph idx="13" type="subTitle"/>
          </p:nvPr>
        </p:nvSpPr>
        <p:spPr>
          <a:xfrm>
            <a:off x="2562275" y="3561125"/>
            <a:ext cx="21279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 in ECE</a:t>
            </a:r>
            <a:endParaRPr/>
          </a:p>
          <a:p>
            <a:pPr indent="0" lvl="0" marL="0" rtl="0" algn="ctr">
              <a:spcBef>
                <a:spcPts val="0"/>
              </a:spcBef>
              <a:spcAft>
                <a:spcPts val="0"/>
              </a:spcAft>
              <a:buNone/>
            </a:pPr>
            <a:r>
              <a:rPr lang="en"/>
              <a:t>Full Stack Designer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33" name="Google Shape;733;p28"/>
          <p:cNvSpPr txBox="1"/>
          <p:nvPr>
            <p:ph idx="14" type="subTitle"/>
          </p:nvPr>
        </p:nvSpPr>
        <p:spPr>
          <a:xfrm>
            <a:off x="4756251" y="3561125"/>
            <a:ext cx="15582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 in ECE</a:t>
            </a:r>
            <a:endParaRPr/>
          </a:p>
          <a:p>
            <a:pPr indent="0" lvl="0" marL="0" rtl="0" algn="ctr">
              <a:spcBef>
                <a:spcPts val="0"/>
              </a:spcBef>
              <a:spcAft>
                <a:spcPts val="0"/>
              </a:spcAft>
              <a:buNone/>
            </a:pPr>
            <a:r>
              <a:rPr lang="en"/>
              <a:t>Hardware Devices</a:t>
            </a:r>
            <a:endParaRPr/>
          </a:p>
        </p:txBody>
      </p:sp>
      <p:sp>
        <p:nvSpPr>
          <p:cNvPr id="734" name="Google Shape;734;p28"/>
          <p:cNvSpPr txBox="1"/>
          <p:nvPr>
            <p:ph idx="15" type="subTitle"/>
          </p:nvPr>
        </p:nvSpPr>
        <p:spPr>
          <a:xfrm>
            <a:off x="6642076" y="3561125"/>
            <a:ext cx="1604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 in Envi</a:t>
            </a:r>
            <a:endParaRPr/>
          </a:p>
          <a:p>
            <a:pPr indent="0" lvl="0" marL="0" rtl="0" algn="ctr">
              <a:spcBef>
                <a:spcPts val="0"/>
              </a:spcBef>
              <a:spcAft>
                <a:spcPts val="0"/>
              </a:spcAft>
              <a:buNone/>
            </a:pPr>
            <a:r>
              <a:rPr lang="en"/>
              <a:t>Structure </a:t>
            </a:r>
            <a:r>
              <a:rPr b="1" lang="en"/>
              <a:t>b</a:t>
            </a:r>
            <a:r>
              <a:rPr lang="en"/>
              <a:t>uilding</a:t>
            </a:r>
            <a:endParaRPr/>
          </a:p>
        </p:txBody>
      </p:sp>
      <p:sp>
        <p:nvSpPr>
          <p:cNvPr id="735" name="Google Shape;73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6" name="Google Shape;736;p28"/>
          <p:cNvPicPr preferRelativeResize="0"/>
          <p:nvPr/>
        </p:nvPicPr>
        <p:blipFill rotWithShape="1">
          <a:blip r:embed="rId3">
            <a:alphaModFix/>
          </a:blip>
          <a:srcRect b="20133" l="0" r="21917" t="44016"/>
          <a:stretch/>
        </p:blipFill>
        <p:spPr>
          <a:xfrm>
            <a:off x="1664325" y="1170675"/>
            <a:ext cx="5815352" cy="2002449"/>
          </a:xfrm>
          <a:prstGeom prst="rect">
            <a:avLst/>
          </a:prstGeom>
          <a:noFill/>
          <a:ln>
            <a:noFill/>
          </a:ln>
        </p:spPr>
      </p:pic>
      <p:sp>
        <p:nvSpPr>
          <p:cNvPr id="737" name="Google Shape;737;p28"/>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4">
                  <a:extLst>
                    <a:ext uri="{A12FA001-AC4F-418D-AE19-62706E023703}">
                      <ahyp:hlinkClr val="tx"/>
                    </a:ext>
                  </a:extLst>
                </a:hlinkClick>
              </a:rPr>
              <a:t>tinyurl.com/Build18-RFID-Reader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41" name="Shape 741"/>
        <p:cNvGrpSpPr/>
        <p:nvPr/>
      </p:nvGrpSpPr>
      <p:grpSpPr>
        <a:xfrm>
          <a:off x="0" y="0"/>
          <a:ext cx="0" cy="0"/>
          <a:chOff x="0" y="0"/>
          <a:chExt cx="0" cy="0"/>
        </a:xfrm>
      </p:grpSpPr>
      <p:sp>
        <p:nvSpPr>
          <p:cNvPr id="742" name="Google Shape;742;p29"/>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43" name="Google Shape;743;p29"/>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this Project?</a:t>
            </a:r>
            <a:endParaRPr/>
          </a:p>
        </p:txBody>
      </p:sp>
      <p:grpSp>
        <p:nvGrpSpPr>
          <p:cNvPr id="744" name="Google Shape;744;p29"/>
          <p:cNvGrpSpPr/>
          <p:nvPr/>
        </p:nvGrpSpPr>
        <p:grpSpPr>
          <a:xfrm>
            <a:off x="6275049" y="1382979"/>
            <a:ext cx="2377553" cy="2377553"/>
            <a:chOff x="6198197" y="1098851"/>
            <a:chExt cx="2945797" cy="2945797"/>
          </a:xfrm>
        </p:grpSpPr>
        <p:sp>
          <p:nvSpPr>
            <p:cNvPr id="745" name="Google Shape;745;p29"/>
            <p:cNvSpPr/>
            <p:nvPr/>
          </p:nvSpPr>
          <p:spPr>
            <a:xfrm>
              <a:off x="7315562" y="1098851"/>
              <a:ext cx="1218960" cy="1218960"/>
            </a:xfrm>
            <a:custGeom>
              <a:rect b="b" l="l" r="r" t="t"/>
              <a:pathLst>
                <a:path extrusionOk="0" h="78289" w="78289">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7213984" y="2419374"/>
              <a:ext cx="355541" cy="152384"/>
            </a:xfrm>
            <a:custGeom>
              <a:rect b="b" l="l" r="r" t="t"/>
              <a:pathLst>
                <a:path extrusionOk="0" h="9787" w="22835">
                  <a:moveTo>
                    <a:pt x="1" y="1"/>
                  </a:moveTo>
                  <a:lnTo>
                    <a:pt x="1" y="9787"/>
                  </a:lnTo>
                  <a:lnTo>
                    <a:pt x="22835" y="9787"/>
                  </a:lnTo>
                  <a:lnTo>
                    <a:pt x="22835" y="1"/>
                  </a:lnTo>
                  <a:close/>
                </a:path>
              </a:pathLst>
            </a:custGeom>
            <a:solidFill>
              <a:srgbClr val="4B6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6283022" y="3307176"/>
              <a:ext cx="698875" cy="536854"/>
            </a:xfrm>
            <a:custGeom>
              <a:rect b="b" l="l" r="r" t="t"/>
              <a:pathLst>
                <a:path extrusionOk="0" h="34480" w="44886">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6807669" y="3130425"/>
              <a:ext cx="406330" cy="914224"/>
            </a:xfrm>
            <a:custGeom>
              <a:rect b="b" l="l" r="r" t="t"/>
              <a:pathLst>
                <a:path extrusionOk="0" h="58717" w="26097">
                  <a:moveTo>
                    <a:pt x="1" y="0"/>
                  </a:moveTo>
                  <a:lnTo>
                    <a:pt x="19573" y="58716"/>
                  </a:lnTo>
                  <a:lnTo>
                    <a:pt x="26097" y="58716"/>
                  </a:lnTo>
                  <a:lnTo>
                    <a:pt x="143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6198197" y="3130425"/>
              <a:ext cx="406330" cy="914224"/>
            </a:xfrm>
            <a:custGeom>
              <a:rect b="b" l="l" r="r" t="t"/>
              <a:pathLst>
                <a:path extrusionOk="0" h="58717" w="26097">
                  <a:moveTo>
                    <a:pt x="11744" y="0"/>
                  </a:moveTo>
                  <a:lnTo>
                    <a:pt x="1" y="58716"/>
                  </a:lnTo>
                  <a:lnTo>
                    <a:pt x="6525" y="58716"/>
                  </a:lnTo>
                  <a:lnTo>
                    <a:pt x="26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6198197" y="2267006"/>
              <a:ext cx="1371328" cy="1015802"/>
            </a:xfrm>
            <a:custGeom>
              <a:rect b="b" l="l" r="r" t="t"/>
              <a:pathLst>
                <a:path extrusionOk="0" h="65241" w="88075">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6706090" y="2774900"/>
              <a:ext cx="1523696" cy="1168170"/>
            </a:xfrm>
            <a:custGeom>
              <a:rect b="b" l="l" r="r" t="t"/>
              <a:pathLst>
                <a:path extrusionOk="0" h="75027" w="97861">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7925034" y="3841476"/>
              <a:ext cx="507909" cy="203173"/>
            </a:xfrm>
            <a:custGeom>
              <a:rect b="b" l="l" r="r" t="t"/>
              <a:pathLst>
                <a:path extrusionOk="0" h="13049" w="32621">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6283022" y="1962270"/>
              <a:ext cx="1184924" cy="812645"/>
            </a:xfrm>
            <a:custGeom>
              <a:rect b="b" l="l" r="r" t="t"/>
              <a:pathLst>
                <a:path extrusionOk="0" h="52193" w="76103">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6283022" y="1962270"/>
              <a:ext cx="945706" cy="812645"/>
            </a:xfrm>
            <a:custGeom>
              <a:rect b="b" l="l" r="r" t="t"/>
              <a:pathLst>
                <a:path extrusionOk="0" h="52193" w="60739">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6756880" y="2571742"/>
              <a:ext cx="2387115" cy="203173"/>
            </a:xfrm>
            <a:custGeom>
              <a:rect b="b" l="l" r="r" t="t"/>
              <a:pathLst>
                <a:path extrusionOk="0" h="13049" w="153315">
                  <a:moveTo>
                    <a:pt x="1" y="1"/>
                  </a:moveTo>
                  <a:lnTo>
                    <a:pt x="1" y="13049"/>
                  </a:lnTo>
                  <a:lnTo>
                    <a:pt x="153314" y="13049"/>
                  </a:lnTo>
                  <a:lnTo>
                    <a:pt x="15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6381051" y="2302942"/>
              <a:ext cx="141718" cy="131302"/>
            </a:xfrm>
            <a:custGeom>
              <a:rect b="b" l="l" r="r" t="t"/>
              <a:pathLst>
                <a:path extrusionOk="0" h="8433" w="9102">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6498371" y="2115152"/>
              <a:ext cx="176766" cy="166724"/>
            </a:xfrm>
            <a:custGeom>
              <a:rect b="b" l="l" r="r" t="t"/>
              <a:pathLst>
                <a:path extrusionOk="0" h="10708" w="11353">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6655301" y="1809902"/>
              <a:ext cx="203173" cy="304752"/>
            </a:xfrm>
            <a:custGeom>
              <a:rect b="b" l="l" r="r" t="t"/>
              <a:pathLst>
                <a:path extrusionOk="0" h="19573" w="13049">
                  <a:moveTo>
                    <a:pt x="1" y="1"/>
                  </a:moveTo>
                  <a:lnTo>
                    <a:pt x="1" y="13049"/>
                  </a:lnTo>
                  <a:lnTo>
                    <a:pt x="6525" y="19573"/>
                  </a:lnTo>
                  <a:lnTo>
                    <a:pt x="13049" y="13049"/>
                  </a:lnTo>
                  <a:lnTo>
                    <a:pt x="13049"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6502933" y="2267006"/>
              <a:ext cx="761856" cy="304752"/>
            </a:xfrm>
            <a:custGeom>
              <a:rect b="b" l="l" r="r" t="t"/>
              <a:pathLst>
                <a:path extrusionOk="0" h="19573" w="48931">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7518720" y="2063849"/>
              <a:ext cx="457120" cy="507909"/>
            </a:xfrm>
            <a:custGeom>
              <a:rect b="b" l="l" r="r" t="t"/>
              <a:pathLst>
                <a:path extrusionOk="0" h="32621" w="29359">
                  <a:moveTo>
                    <a:pt x="6525" y="1"/>
                  </a:moveTo>
                  <a:lnTo>
                    <a:pt x="1" y="32621"/>
                  </a:lnTo>
                  <a:lnTo>
                    <a:pt x="22835" y="32621"/>
                  </a:lnTo>
                  <a:lnTo>
                    <a:pt x="29358"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6401354" y="2774900"/>
              <a:ext cx="1523696" cy="1168170"/>
            </a:xfrm>
            <a:custGeom>
              <a:rect b="b" l="l" r="r" t="t"/>
              <a:pathLst>
                <a:path extrusionOk="0" h="75027" w="97861">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7721877" y="3841476"/>
              <a:ext cx="406330" cy="203173"/>
            </a:xfrm>
            <a:custGeom>
              <a:rect b="b" l="l" r="r" t="t"/>
              <a:pathLst>
                <a:path extrusionOk="0" h="13049" w="26097">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8128192" y="1555955"/>
              <a:ext cx="1015802" cy="660277"/>
            </a:xfrm>
            <a:custGeom>
              <a:rect b="b" l="l" r="r" t="t"/>
              <a:pathLst>
                <a:path extrusionOk="0" h="42407" w="65241">
                  <a:moveTo>
                    <a:pt x="0" y="1"/>
                  </a:moveTo>
                  <a:lnTo>
                    <a:pt x="0" y="42407"/>
                  </a:lnTo>
                  <a:lnTo>
                    <a:pt x="65240" y="42407"/>
                  </a:lnTo>
                  <a:lnTo>
                    <a:pt x="65240" y="1"/>
                  </a:lnTo>
                  <a:close/>
                </a:path>
              </a:pathLst>
            </a:custGeom>
            <a:solidFill>
              <a:srgbClr val="80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8178981" y="1962270"/>
              <a:ext cx="609488" cy="609488"/>
            </a:xfrm>
            <a:custGeom>
              <a:rect b="b" l="l" r="r" t="t"/>
              <a:pathLst>
                <a:path extrusionOk="0" h="39145" w="39145">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a:off x="8483717" y="2774900"/>
              <a:ext cx="406330" cy="203173"/>
            </a:xfrm>
            <a:custGeom>
              <a:rect b="b" l="l" r="r" t="t"/>
              <a:pathLst>
                <a:path extrusionOk="0" h="13049" w="26097">
                  <a:moveTo>
                    <a:pt x="0" y="1"/>
                  </a:moveTo>
                  <a:lnTo>
                    <a:pt x="0" y="13048"/>
                  </a:lnTo>
                  <a:lnTo>
                    <a:pt x="26096" y="13048"/>
                  </a:lnTo>
                  <a:lnTo>
                    <a:pt x="26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8636085" y="2774900"/>
              <a:ext cx="101594" cy="203173"/>
            </a:xfrm>
            <a:custGeom>
              <a:rect b="b" l="l" r="r" t="t"/>
              <a:pathLst>
                <a:path extrusionOk="0" h="13049" w="6525">
                  <a:moveTo>
                    <a:pt x="0" y="1"/>
                  </a:moveTo>
                  <a:lnTo>
                    <a:pt x="0" y="13048"/>
                  </a:lnTo>
                  <a:lnTo>
                    <a:pt x="6524" y="13048"/>
                  </a:lnTo>
                  <a:lnTo>
                    <a:pt x="6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8331349" y="2978057"/>
              <a:ext cx="355541" cy="1066592"/>
            </a:xfrm>
            <a:custGeom>
              <a:rect b="b" l="l" r="r" t="t"/>
              <a:pathLst>
                <a:path extrusionOk="0" h="68503" w="22835">
                  <a:moveTo>
                    <a:pt x="9786" y="0"/>
                  </a:moveTo>
                  <a:lnTo>
                    <a:pt x="0" y="68502"/>
                  </a:lnTo>
                  <a:lnTo>
                    <a:pt x="9786" y="68502"/>
                  </a:lnTo>
                  <a:lnTo>
                    <a:pt x="22834"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8686875" y="2978057"/>
              <a:ext cx="355541" cy="1066592"/>
            </a:xfrm>
            <a:custGeom>
              <a:rect b="b" l="l" r="r" t="t"/>
              <a:pathLst>
                <a:path extrusionOk="0" h="68503" w="22835">
                  <a:moveTo>
                    <a:pt x="0" y="0"/>
                  </a:moveTo>
                  <a:lnTo>
                    <a:pt x="13048" y="68502"/>
                  </a:lnTo>
                  <a:lnTo>
                    <a:pt x="22834" y="68502"/>
                  </a:lnTo>
                  <a:lnTo>
                    <a:pt x="13048"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6960037" y="2774900"/>
              <a:ext cx="406330" cy="203173"/>
            </a:xfrm>
            <a:custGeom>
              <a:rect b="b" l="l" r="r" t="t"/>
              <a:pathLst>
                <a:path extrusionOk="0" h="13049" w="26097">
                  <a:moveTo>
                    <a:pt x="1" y="1"/>
                  </a:moveTo>
                  <a:lnTo>
                    <a:pt x="1" y="13048"/>
                  </a:lnTo>
                  <a:lnTo>
                    <a:pt x="26097" y="13048"/>
                  </a:lnTo>
                  <a:lnTo>
                    <a:pt x="260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7112405" y="2774900"/>
              <a:ext cx="101594" cy="203173"/>
            </a:xfrm>
            <a:custGeom>
              <a:rect b="b" l="l" r="r" t="t"/>
              <a:pathLst>
                <a:path extrusionOk="0" h="13049" w="6525">
                  <a:moveTo>
                    <a:pt x="1" y="1"/>
                  </a:moveTo>
                  <a:lnTo>
                    <a:pt x="1" y="13048"/>
                  </a:lnTo>
                  <a:lnTo>
                    <a:pt x="6525" y="13048"/>
                  </a:lnTo>
                  <a:lnTo>
                    <a:pt x="6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6807669" y="2978057"/>
              <a:ext cx="355541" cy="1066592"/>
            </a:xfrm>
            <a:custGeom>
              <a:rect b="b" l="l" r="r" t="t"/>
              <a:pathLst>
                <a:path extrusionOk="0" h="68503" w="22835">
                  <a:moveTo>
                    <a:pt x="9787" y="0"/>
                  </a:moveTo>
                  <a:lnTo>
                    <a:pt x="1" y="68502"/>
                  </a:lnTo>
                  <a:lnTo>
                    <a:pt x="9787" y="68502"/>
                  </a:lnTo>
                  <a:lnTo>
                    <a:pt x="22835"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7163194" y="2978057"/>
              <a:ext cx="355541" cy="1066592"/>
            </a:xfrm>
            <a:custGeom>
              <a:rect b="b" l="l" r="r" t="t"/>
              <a:pathLst>
                <a:path extrusionOk="0" h="68503" w="22835">
                  <a:moveTo>
                    <a:pt x="1" y="0"/>
                  </a:moveTo>
                  <a:lnTo>
                    <a:pt x="13049" y="68502"/>
                  </a:lnTo>
                  <a:lnTo>
                    <a:pt x="22835" y="68502"/>
                  </a:lnTo>
                  <a:lnTo>
                    <a:pt x="13049"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6706090" y="1809902"/>
              <a:ext cx="152384" cy="203173"/>
            </a:xfrm>
            <a:custGeom>
              <a:rect b="b" l="l" r="r" t="t"/>
              <a:pathLst>
                <a:path extrusionOk="0" h="13049" w="9787">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6502933" y="1505166"/>
              <a:ext cx="304752" cy="304752"/>
            </a:xfrm>
            <a:custGeom>
              <a:rect b="b" l="l" r="r" t="t"/>
              <a:pathLst>
                <a:path extrusionOk="0" h="19573" w="19573">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6655301" y="1606745"/>
              <a:ext cx="203173" cy="203173"/>
            </a:xfrm>
            <a:custGeom>
              <a:rect b="b" l="l" r="r" t="t"/>
              <a:pathLst>
                <a:path extrusionOk="0" h="13049" w="13049">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6655301" y="1708323"/>
              <a:ext cx="203173" cy="253962"/>
            </a:xfrm>
            <a:custGeom>
              <a:rect b="b" l="l" r="r" t="t"/>
              <a:pathLst>
                <a:path extrusionOk="0" h="16311" w="13049">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81" name="Shape 781"/>
        <p:cNvGrpSpPr/>
        <p:nvPr/>
      </p:nvGrpSpPr>
      <p:grpSpPr>
        <a:xfrm>
          <a:off x="0" y="0"/>
          <a:ext cx="0" cy="0"/>
          <a:chOff x="0" y="0"/>
          <a:chExt cx="0" cy="0"/>
        </a:xfrm>
      </p:grpSpPr>
      <p:sp>
        <p:nvSpPr>
          <p:cNvPr id="782" name="Google Shape;782;p30"/>
          <p:cNvSpPr txBox="1"/>
          <p:nvPr>
            <p:ph type="title"/>
          </p:nvPr>
        </p:nvSpPr>
        <p:spPr>
          <a:xfrm>
            <a:off x="1902600" y="1512225"/>
            <a:ext cx="5338800" cy="18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 wants to take a 40 minute detour because they forgot their notebook at home? Not me.”</a:t>
            </a:r>
            <a:endParaRPr/>
          </a:p>
        </p:txBody>
      </p:sp>
      <p:sp>
        <p:nvSpPr>
          <p:cNvPr id="783" name="Google Shape;783;p30"/>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—BASM Designs</a:t>
            </a:r>
            <a:endParaRPr/>
          </a:p>
        </p:txBody>
      </p:sp>
      <p:sp>
        <p:nvSpPr>
          <p:cNvPr id="784" name="Google Shape;78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5" name="Google Shape;785;p30"/>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3">
                  <a:extLst>
                    <a:ext uri="{A12FA001-AC4F-418D-AE19-62706E023703}">
                      <ahyp:hlinkClr val="tx"/>
                    </a:ext>
                  </a:extLst>
                </a:hlinkClick>
              </a:rPr>
              <a:t>tinyurl.com/Build18-RFID-Reader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89" name="Shape 789"/>
        <p:cNvGrpSpPr/>
        <p:nvPr/>
      </p:nvGrpSpPr>
      <p:grpSpPr>
        <a:xfrm>
          <a:off x="0" y="0"/>
          <a:ext cx="0" cy="0"/>
          <a:chOff x="0" y="0"/>
          <a:chExt cx="0" cy="0"/>
        </a:xfrm>
      </p:grpSpPr>
      <p:sp>
        <p:nvSpPr>
          <p:cNvPr id="790" name="Google Shape;790;p3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this project?</a:t>
            </a:r>
            <a:endParaRPr/>
          </a:p>
        </p:txBody>
      </p:sp>
      <p:sp>
        <p:nvSpPr>
          <p:cNvPr id="791" name="Google Shape;79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2" name="Google Shape;792;p31"/>
          <p:cNvSpPr txBox="1"/>
          <p:nvPr/>
        </p:nvSpPr>
        <p:spPr>
          <a:xfrm>
            <a:off x="1467250" y="4743250"/>
            <a:ext cx="29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Education illustrations by Storyset</a:t>
            </a:r>
            <a:endParaRPr/>
          </a:p>
        </p:txBody>
      </p:sp>
      <p:pic>
        <p:nvPicPr>
          <p:cNvPr id="793" name="Google Shape;793;p31"/>
          <p:cNvPicPr preferRelativeResize="0"/>
          <p:nvPr/>
        </p:nvPicPr>
        <p:blipFill>
          <a:blip r:embed="rId4">
            <a:alphaModFix/>
          </a:blip>
          <a:stretch>
            <a:fillRect/>
          </a:stretch>
        </p:blipFill>
        <p:spPr>
          <a:xfrm>
            <a:off x="895350" y="1236925"/>
            <a:ext cx="3175450" cy="3175450"/>
          </a:xfrm>
          <a:prstGeom prst="rect">
            <a:avLst/>
          </a:prstGeom>
          <a:noFill/>
          <a:ln>
            <a:noFill/>
          </a:ln>
        </p:spPr>
      </p:pic>
      <p:pic>
        <p:nvPicPr>
          <p:cNvPr id="794" name="Google Shape;794;p31"/>
          <p:cNvPicPr preferRelativeResize="0"/>
          <p:nvPr/>
        </p:nvPicPr>
        <p:blipFill rotWithShape="1">
          <a:blip r:embed="rId5">
            <a:alphaModFix/>
          </a:blip>
          <a:srcRect b="0" l="38256" r="0" t="0"/>
          <a:stretch/>
        </p:blipFill>
        <p:spPr>
          <a:xfrm>
            <a:off x="5102600" y="1251025"/>
            <a:ext cx="2507300" cy="3147250"/>
          </a:xfrm>
          <a:prstGeom prst="rect">
            <a:avLst/>
          </a:prstGeom>
          <a:noFill/>
          <a:ln>
            <a:noFill/>
          </a:ln>
        </p:spPr>
      </p:pic>
      <p:sp>
        <p:nvSpPr>
          <p:cNvPr id="795" name="Google Shape;795;p31"/>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6">
                  <a:extLst>
                    <a:ext uri="{A12FA001-AC4F-418D-AE19-62706E023703}">
                      <ahyp:hlinkClr val="tx"/>
                    </a:ext>
                  </a:extLst>
                </a:hlinkClick>
              </a:rPr>
              <a:t>tinyurl.com/Build18-RFID-Reader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99" name="Shape 799"/>
        <p:cNvGrpSpPr/>
        <p:nvPr/>
      </p:nvGrpSpPr>
      <p:grpSpPr>
        <a:xfrm>
          <a:off x="0" y="0"/>
          <a:ext cx="0" cy="0"/>
          <a:chOff x="0" y="0"/>
          <a:chExt cx="0" cy="0"/>
        </a:xfrm>
      </p:grpSpPr>
      <p:sp>
        <p:nvSpPr>
          <p:cNvPr id="800" name="Google Shape;800;p32"/>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801" name="Google Shape;801;p32"/>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Original Idea</a:t>
            </a:r>
            <a:endParaRPr/>
          </a:p>
        </p:txBody>
      </p:sp>
      <p:grpSp>
        <p:nvGrpSpPr>
          <p:cNvPr id="802" name="Google Shape;802;p32"/>
          <p:cNvGrpSpPr/>
          <p:nvPr/>
        </p:nvGrpSpPr>
        <p:grpSpPr>
          <a:xfrm>
            <a:off x="6351340" y="1383010"/>
            <a:ext cx="2301266" cy="2377467"/>
            <a:chOff x="6945936" y="1456203"/>
            <a:chExt cx="2159597" cy="2231107"/>
          </a:xfrm>
        </p:grpSpPr>
        <p:sp>
          <p:nvSpPr>
            <p:cNvPr id="803" name="Google Shape;803;p32"/>
            <p:cNvSpPr/>
            <p:nvPr/>
          </p:nvSpPr>
          <p:spPr>
            <a:xfrm>
              <a:off x="7643769" y="1456203"/>
              <a:ext cx="1461763" cy="1846434"/>
            </a:xfrm>
            <a:custGeom>
              <a:rect b="b" l="l" r="r" t="t"/>
              <a:pathLst>
                <a:path extrusionOk="0" h="156577" w="123957">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7451434" y="1648538"/>
              <a:ext cx="1461763" cy="1846434"/>
            </a:xfrm>
            <a:custGeom>
              <a:rect b="b" l="l" r="r" t="t"/>
              <a:pathLst>
                <a:path extrusionOk="0" h="156577" w="123957">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7259100" y="1840875"/>
              <a:ext cx="1487174" cy="1846434"/>
            </a:xfrm>
            <a:custGeom>
              <a:rect b="b" l="l" r="r" t="t"/>
              <a:pathLst>
                <a:path extrusionOk="0" h="156577" w="123957">
                  <a:moveTo>
                    <a:pt x="1" y="1"/>
                  </a:moveTo>
                  <a:lnTo>
                    <a:pt x="1" y="156576"/>
                  </a:lnTo>
                  <a:lnTo>
                    <a:pt x="123956" y="156576"/>
                  </a:lnTo>
                  <a:lnTo>
                    <a:pt x="123956" y="27043"/>
                  </a:lnTo>
                  <a:lnTo>
                    <a:pt x="98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6945936" y="2917954"/>
              <a:ext cx="769354" cy="769354"/>
            </a:xfrm>
            <a:custGeom>
              <a:rect b="b" l="l" r="r" t="t"/>
              <a:pathLst>
                <a:path extrusionOk="0" h="65241" w="65241">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7215206" y="3187224"/>
              <a:ext cx="230815" cy="230815"/>
            </a:xfrm>
            <a:custGeom>
              <a:rect b="b" l="l" r="r" t="t"/>
              <a:pathLst>
                <a:path extrusionOk="0" h="19573" w="19573">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7489901" y="1994743"/>
              <a:ext cx="307749" cy="307749"/>
            </a:xfrm>
            <a:custGeom>
              <a:rect b="b" l="l" r="r" t="t"/>
              <a:pathLst>
                <a:path extrusionOk="0" h="26097" w="26097">
                  <a:moveTo>
                    <a:pt x="1" y="1"/>
                  </a:moveTo>
                  <a:lnTo>
                    <a:pt x="1" y="26097"/>
                  </a:lnTo>
                  <a:lnTo>
                    <a:pt x="26097" y="26097"/>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7489901" y="2533283"/>
              <a:ext cx="307749" cy="307749"/>
            </a:xfrm>
            <a:custGeom>
              <a:rect b="b" l="l" r="r" t="t"/>
              <a:pathLst>
                <a:path extrusionOk="0" h="26097" w="26097">
                  <a:moveTo>
                    <a:pt x="1" y="1"/>
                  </a:moveTo>
                  <a:lnTo>
                    <a:pt x="1" y="26096"/>
                  </a:lnTo>
                  <a:lnTo>
                    <a:pt x="26097" y="26096"/>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8259243" y="3148757"/>
              <a:ext cx="307749" cy="307749"/>
            </a:xfrm>
            <a:custGeom>
              <a:rect b="b" l="l" r="r" t="t"/>
              <a:pathLst>
                <a:path extrusionOk="0" h="26097" w="26097">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7913039" y="1956275"/>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7913039" y="2110144"/>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7913039" y="2264013"/>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7913039" y="2494815"/>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7913039" y="2648684"/>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7913039" y="2802552"/>
              <a:ext cx="615486" cy="76946"/>
            </a:xfrm>
            <a:custGeom>
              <a:rect b="b" l="l" r="r" t="t"/>
              <a:pathLst>
                <a:path extrusionOk="0" h="6525" w="52193">
                  <a:moveTo>
                    <a:pt x="1" y="0"/>
                  </a:moveTo>
                  <a:lnTo>
                    <a:pt x="1" y="6524"/>
                  </a:lnTo>
                  <a:lnTo>
                    <a:pt x="52192" y="6524"/>
                  </a:lnTo>
                  <a:lnTo>
                    <a:pt x="52192"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7797638" y="3110290"/>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7797638" y="3264158"/>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7797638" y="3418027"/>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8413100" y="1828800"/>
              <a:ext cx="333193" cy="319819"/>
            </a:xfrm>
            <a:custGeom>
              <a:rect b="b" l="l" r="r" t="t"/>
              <a:pathLst>
                <a:path extrusionOk="0" h="26097" w="26097">
                  <a:moveTo>
                    <a:pt x="0" y="1"/>
                  </a:moveTo>
                  <a:lnTo>
                    <a:pt x="0" y="26097"/>
                  </a:lnTo>
                  <a:lnTo>
                    <a:pt x="26096" y="26097"/>
                  </a:lnTo>
                  <a:lnTo>
                    <a:pt x="0" y="1"/>
                  </a:lnTo>
                  <a:close/>
                </a:path>
              </a:pathLst>
            </a:custGeom>
            <a:solidFill>
              <a:srgbClr val="BBBFFF"/>
            </a:solidFill>
            <a:ln cap="flat" cmpd="sng" w="9525">
              <a:solidFill>
                <a:srgbClr val="BBB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 name="Google Shape;82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2" name="Google Shape;822;p32"/>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3">
                  <a:extLst>
                    <a:ext uri="{A12FA001-AC4F-418D-AE19-62706E023703}">
                      <ahyp:hlinkClr val="tx"/>
                    </a:ext>
                  </a:extLst>
                </a:hlinkClick>
              </a:rPr>
              <a:t>tinyurl.com/Build18-RFID-Reader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26" name="Shape 826"/>
        <p:cNvGrpSpPr/>
        <p:nvPr/>
      </p:nvGrpSpPr>
      <p:grpSpPr>
        <a:xfrm>
          <a:off x="0" y="0"/>
          <a:ext cx="0" cy="0"/>
          <a:chOff x="0" y="0"/>
          <a:chExt cx="0" cy="0"/>
        </a:xfrm>
      </p:grpSpPr>
      <p:sp>
        <p:nvSpPr>
          <p:cNvPr id="827" name="Google Shape;827;p3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Ideas</a:t>
            </a:r>
            <a:endParaRPr/>
          </a:p>
        </p:txBody>
      </p:sp>
      <p:sp>
        <p:nvSpPr>
          <p:cNvPr id="828" name="Google Shape;82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9" name="Google Shape;829;p33"/>
          <p:cNvPicPr preferRelativeResize="0"/>
          <p:nvPr/>
        </p:nvPicPr>
        <p:blipFill rotWithShape="1">
          <a:blip r:embed="rId3">
            <a:alphaModFix/>
          </a:blip>
          <a:srcRect b="0" l="38864" r="0" t="0"/>
          <a:stretch/>
        </p:blipFill>
        <p:spPr>
          <a:xfrm>
            <a:off x="803146" y="1596475"/>
            <a:ext cx="2253326" cy="2455600"/>
          </a:xfrm>
          <a:prstGeom prst="rect">
            <a:avLst/>
          </a:prstGeom>
          <a:noFill/>
          <a:ln>
            <a:noFill/>
          </a:ln>
        </p:spPr>
      </p:pic>
      <p:sp>
        <p:nvSpPr>
          <p:cNvPr id="830" name="Google Shape;830;p33"/>
          <p:cNvSpPr txBox="1"/>
          <p:nvPr/>
        </p:nvSpPr>
        <p:spPr>
          <a:xfrm>
            <a:off x="803150" y="4210150"/>
            <a:ext cx="249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https://www.myepl.org/self-checkout-now-available-at-epl/</a:t>
            </a:r>
            <a:endParaRPr sz="800"/>
          </a:p>
          <a:p>
            <a:pPr indent="0" lvl="0" marL="0" rtl="0" algn="l">
              <a:spcBef>
                <a:spcPts val="0"/>
              </a:spcBef>
              <a:spcAft>
                <a:spcPts val="0"/>
              </a:spcAft>
              <a:buNone/>
            </a:pPr>
            <a:r>
              <a:rPr b="1" lang="en" sz="800" u="sng">
                <a:solidFill>
                  <a:schemeClr val="hlink"/>
                </a:solidFill>
                <a:hlinkClick r:id="rId5"/>
              </a:rPr>
              <a:t>https://www.td.org/newsletters/atd-links/four-open-door-leadership-skills</a:t>
            </a:r>
            <a:endParaRPr b="1" sz="800"/>
          </a:p>
          <a:p>
            <a:pPr indent="0" lvl="0" marL="0" rtl="0" algn="l">
              <a:spcBef>
                <a:spcPts val="0"/>
              </a:spcBef>
              <a:spcAft>
                <a:spcPts val="0"/>
              </a:spcAft>
              <a:buNone/>
            </a:pPr>
            <a:r>
              <a:rPr b="1" lang="en" sz="800" u="sng">
                <a:solidFill>
                  <a:schemeClr val="hlink"/>
                </a:solidFill>
                <a:hlinkClick r:id="rId6"/>
              </a:rPr>
              <a:t>https://www.magestore.com/blog/how-do-store-alarms-work/</a:t>
            </a:r>
            <a:endParaRPr b="1" sz="800"/>
          </a:p>
          <a:p>
            <a:pPr indent="0" lvl="0" marL="0" rtl="0" algn="l">
              <a:spcBef>
                <a:spcPts val="0"/>
              </a:spcBef>
              <a:spcAft>
                <a:spcPts val="0"/>
              </a:spcAft>
              <a:buNone/>
            </a:pPr>
            <a:r>
              <a:t/>
            </a:r>
            <a:endParaRPr b="1" sz="800"/>
          </a:p>
        </p:txBody>
      </p:sp>
      <p:sp>
        <p:nvSpPr>
          <p:cNvPr id="831" name="Google Shape;831;p33"/>
          <p:cNvSpPr txBox="1"/>
          <p:nvPr>
            <p:ph idx="4294967295" type="body"/>
          </p:nvPr>
        </p:nvSpPr>
        <p:spPr>
          <a:xfrm>
            <a:off x="3296300" y="2491452"/>
            <a:ext cx="19053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Library book checkout</a:t>
            </a:r>
            <a:endParaRPr/>
          </a:p>
          <a:p>
            <a:pPr indent="0" lvl="0" marL="0" rtl="0" algn="l">
              <a:spcBef>
                <a:spcPts val="1600"/>
              </a:spcBef>
              <a:spcAft>
                <a:spcPts val="0"/>
              </a:spcAft>
              <a:buNone/>
            </a:pPr>
            <a:r>
              <a:rPr lang="en"/>
              <a:t>To …</a:t>
            </a:r>
            <a:endParaRPr/>
          </a:p>
          <a:p>
            <a:pPr indent="0" lvl="0" marL="0" rtl="0" algn="l">
              <a:spcBef>
                <a:spcPts val="1600"/>
              </a:spcBef>
              <a:spcAft>
                <a:spcPts val="1600"/>
              </a:spcAft>
              <a:buNone/>
            </a:pPr>
            <a:r>
              <a:rPr lang="en"/>
              <a:t>Forget friend check-in </a:t>
            </a:r>
            <a:endParaRPr/>
          </a:p>
        </p:txBody>
      </p:sp>
      <p:pic>
        <p:nvPicPr>
          <p:cNvPr id="832" name="Google Shape;832;p33"/>
          <p:cNvPicPr preferRelativeResize="0"/>
          <p:nvPr/>
        </p:nvPicPr>
        <p:blipFill rotWithShape="1">
          <a:blip r:embed="rId7">
            <a:alphaModFix/>
          </a:blip>
          <a:srcRect b="0" l="41314" r="0" t="0"/>
          <a:stretch/>
        </p:blipFill>
        <p:spPr>
          <a:xfrm>
            <a:off x="4727675" y="203975"/>
            <a:ext cx="2649875" cy="2455600"/>
          </a:xfrm>
          <a:prstGeom prst="rect">
            <a:avLst/>
          </a:prstGeom>
          <a:noFill/>
          <a:ln>
            <a:noFill/>
          </a:ln>
        </p:spPr>
      </p:pic>
      <p:pic>
        <p:nvPicPr>
          <p:cNvPr id="833" name="Google Shape;833;p33"/>
          <p:cNvPicPr preferRelativeResize="0"/>
          <p:nvPr/>
        </p:nvPicPr>
        <p:blipFill rotWithShape="1">
          <a:blip r:embed="rId8">
            <a:alphaModFix/>
          </a:blip>
          <a:srcRect b="0" l="40444" r="0" t="0"/>
          <a:stretch/>
        </p:blipFill>
        <p:spPr>
          <a:xfrm>
            <a:off x="5467155" y="541049"/>
            <a:ext cx="1420654" cy="1781449"/>
          </a:xfrm>
          <a:prstGeom prst="rect">
            <a:avLst/>
          </a:prstGeom>
          <a:noFill/>
          <a:ln>
            <a:noFill/>
          </a:ln>
        </p:spPr>
      </p:pic>
      <p:pic>
        <p:nvPicPr>
          <p:cNvPr id="834" name="Google Shape;834;p33"/>
          <p:cNvPicPr preferRelativeResize="0"/>
          <p:nvPr/>
        </p:nvPicPr>
        <p:blipFill>
          <a:blip r:embed="rId9">
            <a:alphaModFix/>
          </a:blip>
          <a:stretch>
            <a:fillRect/>
          </a:stretch>
        </p:blipFill>
        <p:spPr>
          <a:xfrm>
            <a:off x="5807225" y="2491450"/>
            <a:ext cx="2973924" cy="2193875"/>
          </a:xfrm>
          <a:prstGeom prst="rect">
            <a:avLst/>
          </a:prstGeom>
          <a:noFill/>
          <a:ln>
            <a:noFill/>
          </a:ln>
        </p:spPr>
      </p:pic>
      <p:sp>
        <p:nvSpPr>
          <p:cNvPr id="835" name="Google Shape;835;p33"/>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10">
                  <a:extLst>
                    <a:ext uri="{A12FA001-AC4F-418D-AE19-62706E023703}">
                      <ahyp:hlinkClr val="tx"/>
                    </a:ext>
                  </a:extLst>
                </a:hlinkClick>
              </a:rPr>
              <a:t>tinyurl.com/Build18-RFID-Reader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39" name="Shape 839"/>
        <p:cNvGrpSpPr/>
        <p:nvPr/>
      </p:nvGrpSpPr>
      <p:grpSpPr>
        <a:xfrm>
          <a:off x="0" y="0"/>
          <a:ext cx="0" cy="0"/>
          <a:chOff x="0" y="0"/>
          <a:chExt cx="0" cy="0"/>
        </a:xfrm>
      </p:grpSpPr>
      <p:sp>
        <p:nvSpPr>
          <p:cNvPr id="840" name="Google Shape;840;p3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Idea</a:t>
            </a:r>
            <a:endParaRPr/>
          </a:p>
        </p:txBody>
      </p:sp>
      <p:graphicFrame>
        <p:nvGraphicFramePr>
          <p:cNvPr id="841" name="Google Shape;841;p34"/>
          <p:cNvGraphicFramePr/>
          <p:nvPr/>
        </p:nvGraphicFramePr>
        <p:xfrm>
          <a:off x="4233625" y="431975"/>
          <a:ext cx="3000000" cy="3000000"/>
        </p:xfrm>
        <a:graphic>
          <a:graphicData uri="http://schemas.openxmlformats.org/drawingml/2006/table">
            <a:tbl>
              <a:tblPr>
                <a:noFill/>
                <a:tableStyleId>{4C6B36CF-D958-4590-956B-CF3795EECB12}</a:tableStyleId>
              </a:tblPr>
              <a:tblGrid>
                <a:gridCol w="927850"/>
                <a:gridCol w="927850"/>
                <a:gridCol w="927850"/>
                <a:gridCol w="927850"/>
                <a:gridCol w="927850"/>
              </a:tblGrid>
              <a:tr h="4858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swald"/>
                          <a:ea typeface="Oswald"/>
                          <a:cs typeface="Oswald"/>
                          <a:sym typeface="Oswald"/>
                        </a:rPr>
                        <a:t>Monday</a:t>
                      </a:r>
                      <a:endParaRPr>
                        <a:solidFill>
                          <a:schemeClr val="accent1"/>
                        </a:solidFill>
                        <a:latin typeface="Oswald"/>
                        <a:ea typeface="Oswald"/>
                        <a:cs typeface="Oswald"/>
                        <a:sym typeface="Oswald"/>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latin typeface="Oswald"/>
                          <a:ea typeface="Oswald"/>
                          <a:cs typeface="Oswald"/>
                          <a:sym typeface="Oswald"/>
                        </a:rPr>
                        <a:t>Tuesday</a:t>
                      </a:r>
                      <a:endParaRPr>
                        <a:solidFill>
                          <a:schemeClr val="accent2"/>
                        </a:solidFill>
                        <a:latin typeface="Oswald"/>
                        <a:ea typeface="Oswald"/>
                        <a:cs typeface="Oswald"/>
                        <a:sym typeface="Oswald"/>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swald"/>
                          <a:ea typeface="Oswald"/>
                          <a:cs typeface="Oswald"/>
                          <a:sym typeface="Oswald"/>
                        </a:rPr>
                        <a:t>Wednesday</a:t>
                      </a:r>
                      <a:endParaRPr>
                        <a:solidFill>
                          <a:schemeClr val="accent6"/>
                        </a:solidFill>
                        <a:latin typeface="Oswald"/>
                        <a:ea typeface="Oswald"/>
                        <a:cs typeface="Oswald"/>
                        <a:sym typeface="Oswald"/>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4"/>
                          </a:solidFill>
                          <a:latin typeface="Oswald"/>
                          <a:ea typeface="Oswald"/>
                          <a:cs typeface="Oswald"/>
                          <a:sym typeface="Oswald"/>
                        </a:rPr>
                        <a:t>Thursday</a:t>
                      </a:r>
                      <a:endParaRPr>
                        <a:solidFill>
                          <a:schemeClr val="accent4"/>
                        </a:solidFill>
                        <a:latin typeface="Oswald"/>
                        <a:ea typeface="Oswald"/>
                        <a:cs typeface="Oswald"/>
                        <a:sym typeface="Oswald"/>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319800">
                <a:tc>
                  <a:txBody>
                    <a:bodyPr/>
                    <a:lstStyle/>
                    <a:p>
                      <a:pPr indent="0" lvl="0" marL="0" rtl="0" algn="l">
                        <a:spcBef>
                          <a:spcPts val="0"/>
                        </a:spcBef>
                        <a:spcAft>
                          <a:spcPts val="0"/>
                        </a:spcAft>
                        <a:buNone/>
                      </a:pPr>
                      <a:r>
                        <a:t/>
                      </a:r>
                      <a:endParaRPr/>
                    </a:p>
                  </a:txBody>
                  <a:tcPr marT="91425" marB="91425" marR="91425" marL="91425">
                    <a:lnL cap="flat" cmpd="sng" w="19050">
                      <a:solidFill>
                        <a:schemeClr val="accent6">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6">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19800">
                <a:tc>
                  <a:txBody>
                    <a:bodyPr/>
                    <a:lstStyle/>
                    <a:p>
                      <a:pPr indent="0" lvl="0" marL="0" rtl="0" algn="l">
                        <a:spcBef>
                          <a:spcPts val="0"/>
                        </a:spcBef>
                        <a:spcAft>
                          <a:spcPts val="0"/>
                        </a:spcAft>
                        <a:buNone/>
                      </a:pPr>
                      <a:r>
                        <a:rPr lang="en" sz="1200">
                          <a:solidFill>
                            <a:schemeClr val="dk1"/>
                          </a:solidFill>
                          <a:latin typeface="Oswald"/>
                          <a:ea typeface="Oswald"/>
                          <a:cs typeface="Oswald"/>
                          <a:sym typeface="Oswald"/>
                        </a:rPr>
                        <a:t>Computer</a:t>
                      </a:r>
                      <a:endParaRPr sz="12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9750">
                <a:tc>
                  <a:txBody>
                    <a:bodyPr/>
                    <a:lstStyle/>
                    <a:p>
                      <a:pPr indent="0" lvl="0" marL="0" rtl="0" algn="l">
                        <a:spcBef>
                          <a:spcPts val="0"/>
                        </a:spcBef>
                        <a:spcAft>
                          <a:spcPts val="0"/>
                        </a:spcAft>
                        <a:buNone/>
                      </a:pPr>
                      <a:r>
                        <a:rPr lang="en" sz="1200">
                          <a:solidFill>
                            <a:schemeClr val="dk1"/>
                          </a:solidFill>
                          <a:latin typeface="Oswald"/>
                          <a:ea typeface="Oswald"/>
                          <a:cs typeface="Oswald"/>
                          <a:sym typeface="Oswald"/>
                        </a:rPr>
                        <a:t>Class 101 Notebook</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 —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19800">
                <a:tc>
                  <a:txBody>
                    <a:bodyPr/>
                    <a:lstStyle/>
                    <a:p>
                      <a:pPr indent="0" lvl="0" marL="0" rtl="0" algn="l">
                        <a:spcBef>
                          <a:spcPts val="0"/>
                        </a:spcBef>
                        <a:spcAft>
                          <a:spcPts val="0"/>
                        </a:spcAft>
                        <a:buNone/>
                      </a:pPr>
                      <a:r>
                        <a:rPr lang="en" sz="1200">
                          <a:solidFill>
                            <a:schemeClr val="dk1"/>
                          </a:solidFill>
                          <a:latin typeface="Oswald"/>
                          <a:ea typeface="Oswald"/>
                          <a:cs typeface="Oswald"/>
                          <a:sym typeface="Oswald"/>
                        </a:rPr>
                        <a:t>Charger</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842" name="Google Shape;842;p34"/>
          <p:cNvGrpSpPr/>
          <p:nvPr/>
        </p:nvGrpSpPr>
        <p:grpSpPr>
          <a:xfrm>
            <a:off x="8243506" y="158313"/>
            <a:ext cx="361004" cy="358229"/>
            <a:chOff x="-48266125" y="1973375"/>
            <a:chExt cx="302450" cy="300125"/>
          </a:xfrm>
        </p:grpSpPr>
        <p:sp>
          <p:nvSpPr>
            <p:cNvPr id="843" name="Google Shape;843;p34"/>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34"/>
          <p:cNvGrpSpPr/>
          <p:nvPr/>
        </p:nvGrpSpPr>
        <p:grpSpPr>
          <a:xfrm>
            <a:off x="6399129" y="190905"/>
            <a:ext cx="308221" cy="293052"/>
            <a:chOff x="-47842400" y="2342000"/>
            <a:chExt cx="193000" cy="300875"/>
          </a:xfrm>
        </p:grpSpPr>
        <p:sp>
          <p:nvSpPr>
            <p:cNvPr id="850" name="Google Shape;850;p34"/>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34"/>
          <p:cNvGrpSpPr/>
          <p:nvPr/>
        </p:nvGrpSpPr>
        <p:grpSpPr>
          <a:xfrm>
            <a:off x="5465769" y="1362403"/>
            <a:ext cx="308234" cy="308234"/>
            <a:chOff x="1487200" y="4993750"/>
            <a:chExt cx="483125" cy="483125"/>
          </a:xfrm>
        </p:grpSpPr>
        <p:sp>
          <p:nvSpPr>
            <p:cNvPr id="854" name="Google Shape;854;p34"/>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 name="Google Shape;855;p34"/>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 name="Google Shape;856;p34"/>
          <p:cNvGrpSpPr/>
          <p:nvPr/>
        </p:nvGrpSpPr>
        <p:grpSpPr>
          <a:xfrm>
            <a:off x="6399118" y="975215"/>
            <a:ext cx="308234" cy="308234"/>
            <a:chOff x="2081650" y="4993750"/>
            <a:chExt cx="483125" cy="483125"/>
          </a:xfrm>
        </p:grpSpPr>
        <p:sp>
          <p:nvSpPr>
            <p:cNvPr id="857" name="Google Shape;857;p34"/>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 name="Google Shape;858;p34"/>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9" name="Google Shape;85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0" name="Google Shape;860;p34"/>
          <p:cNvSpPr txBox="1"/>
          <p:nvPr/>
        </p:nvSpPr>
        <p:spPr>
          <a:xfrm>
            <a:off x="5556775" y="47612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latin typeface="Roboto"/>
                <a:ea typeface="Roboto"/>
                <a:cs typeface="Roboto"/>
                <a:sym typeface="Roboto"/>
                <a:hlinkClick r:id="rId3">
                  <a:extLst>
                    <a:ext uri="{A12FA001-AC4F-418D-AE19-62706E023703}">
                      <ahyp:hlinkClr val="tx"/>
                    </a:ext>
                  </a:extLst>
                </a:hlinkClick>
              </a:rPr>
              <a:t>tinyurl.com/Build18-RFID-Reader</a:t>
            </a:r>
            <a:endParaRPr/>
          </a:p>
        </p:txBody>
      </p:sp>
      <p:sp>
        <p:nvSpPr>
          <p:cNvPr id="861" name="Google Shape;861;p34"/>
          <p:cNvSpPr/>
          <p:nvPr/>
        </p:nvSpPr>
        <p:spPr>
          <a:xfrm>
            <a:off x="5556775" y="190900"/>
            <a:ext cx="308232" cy="293074"/>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62" name="Google Shape;862;p34"/>
          <p:cNvGrpSpPr/>
          <p:nvPr/>
        </p:nvGrpSpPr>
        <p:grpSpPr>
          <a:xfrm>
            <a:off x="7363831" y="190902"/>
            <a:ext cx="373736" cy="293055"/>
            <a:chOff x="-41694200" y="2382950"/>
            <a:chExt cx="317425" cy="248900"/>
          </a:xfrm>
        </p:grpSpPr>
        <p:sp>
          <p:nvSpPr>
            <p:cNvPr id="863" name="Google Shape;863;p34"/>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5" name="Google Shape;865;p34"/>
          <p:cNvPicPr preferRelativeResize="0"/>
          <p:nvPr/>
        </p:nvPicPr>
        <p:blipFill rotWithShape="1">
          <a:blip r:embed="rId4">
            <a:alphaModFix/>
          </a:blip>
          <a:srcRect b="0" l="0" r="41914" t="0"/>
          <a:stretch/>
        </p:blipFill>
        <p:spPr>
          <a:xfrm>
            <a:off x="406375" y="1314050"/>
            <a:ext cx="2882976" cy="2089075"/>
          </a:xfrm>
          <a:prstGeom prst="rect">
            <a:avLst/>
          </a:prstGeom>
          <a:noFill/>
          <a:ln>
            <a:noFill/>
          </a:ln>
        </p:spPr>
      </p:pic>
      <p:pic>
        <p:nvPicPr>
          <p:cNvPr id="866" name="Google Shape;866;p34"/>
          <p:cNvPicPr preferRelativeResize="0"/>
          <p:nvPr/>
        </p:nvPicPr>
        <p:blipFill>
          <a:blip r:embed="rId5">
            <a:alphaModFix/>
          </a:blip>
          <a:stretch>
            <a:fillRect/>
          </a:stretch>
        </p:blipFill>
        <p:spPr>
          <a:xfrm>
            <a:off x="3611241" y="2814225"/>
            <a:ext cx="5123635" cy="1947000"/>
          </a:xfrm>
          <a:prstGeom prst="rect">
            <a:avLst/>
          </a:prstGeom>
          <a:noFill/>
          <a:ln>
            <a:noFill/>
          </a:ln>
        </p:spPr>
      </p:pic>
      <p:grpSp>
        <p:nvGrpSpPr>
          <p:cNvPr id="867" name="Google Shape;867;p34"/>
          <p:cNvGrpSpPr/>
          <p:nvPr/>
        </p:nvGrpSpPr>
        <p:grpSpPr>
          <a:xfrm>
            <a:off x="6413518" y="2300765"/>
            <a:ext cx="308234" cy="308234"/>
            <a:chOff x="2081650" y="4993750"/>
            <a:chExt cx="483125" cy="483125"/>
          </a:xfrm>
        </p:grpSpPr>
        <p:sp>
          <p:nvSpPr>
            <p:cNvPr id="868" name="Google Shape;868;p34"/>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 name="Google Shape;869;p34"/>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 name="Google Shape;870;p34"/>
          <p:cNvGrpSpPr/>
          <p:nvPr/>
        </p:nvGrpSpPr>
        <p:grpSpPr>
          <a:xfrm>
            <a:off x="7332480" y="975215"/>
            <a:ext cx="308234" cy="308234"/>
            <a:chOff x="2081650" y="4993750"/>
            <a:chExt cx="483125" cy="483125"/>
          </a:xfrm>
        </p:grpSpPr>
        <p:sp>
          <p:nvSpPr>
            <p:cNvPr id="871" name="Google Shape;871;p34"/>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 name="Google Shape;872;p34"/>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3" name="Google Shape;873;p34"/>
          <p:cNvGrpSpPr/>
          <p:nvPr/>
        </p:nvGrpSpPr>
        <p:grpSpPr>
          <a:xfrm>
            <a:off x="8265843" y="975215"/>
            <a:ext cx="308234" cy="308234"/>
            <a:chOff x="2081650" y="4993750"/>
            <a:chExt cx="483125" cy="483125"/>
          </a:xfrm>
        </p:grpSpPr>
        <p:sp>
          <p:nvSpPr>
            <p:cNvPr id="874" name="Google Shape;874;p34"/>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 name="Google Shape;875;p34"/>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 name="Google Shape;876;p34"/>
          <p:cNvGrpSpPr/>
          <p:nvPr/>
        </p:nvGrpSpPr>
        <p:grpSpPr>
          <a:xfrm>
            <a:off x="5465769" y="975228"/>
            <a:ext cx="308234" cy="308234"/>
            <a:chOff x="1487200" y="4993750"/>
            <a:chExt cx="483125" cy="483125"/>
          </a:xfrm>
        </p:grpSpPr>
        <p:sp>
          <p:nvSpPr>
            <p:cNvPr id="877" name="Google Shape;877;p34"/>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 name="Google Shape;878;p34"/>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9" name="Google Shape;879;p34"/>
          <p:cNvGrpSpPr/>
          <p:nvPr/>
        </p:nvGrpSpPr>
        <p:grpSpPr>
          <a:xfrm>
            <a:off x="5465769" y="1844603"/>
            <a:ext cx="308234" cy="308234"/>
            <a:chOff x="1487200" y="4993750"/>
            <a:chExt cx="483125" cy="483125"/>
          </a:xfrm>
        </p:grpSpPr>
        <p:sp>
          <p:nvSpPr>
            <p:cNvPr id="880" name="Google Shape;880;p34"/>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 name="Google Shape;881;p34"/>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2" name="Google Shape;882;p34"/>
          <p:cNvGrpSpPr/>
          <p:nvPr/>
        </p:nvGrpSpPr>
        <p:grpSpPr>
          <a:xfrm>
            <a:off x="5494569" y="2300778"/>
            <a:ext cx="308234" cy="308234"/>
            <a:chOff x="1487200" y="4993750"/>
            <a:chExt cx="483125" cy="483125"/>
          </a:xfrm>
        </p:grpSpPr>
        <p:sp>
          <p:nvSpPr>
            <p:cNvPr id="883" name="Google Shape;883;p34"/>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 name="Google Shape;884;p34"/>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 name="Google Shape;885;p34"/>
          <p:cNvGrpSpPr/>
          <p:nvPr/>
        </p:nvGrpSpPr>
        <p:grpSpPr>
          <a:xfrm>
            <a:off x="6399119" y="1362403"/>
            <a:ext cx="308234" cy="308234"/>
            <a:chOff x="1487200" y="4993750"/>
            <a:chExt cx="483125" cy="483125"/>
          </a:xfrm>
        </p:grpSpPr>
        <p:sp>
          <p:nvSpPr>
            <p:cNvPr id="886" name="Google Shape;886;p34"/>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 name="Google Shape;887;p34"/>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 name="Google Shape;888;p34"/>
          <p:cNvGrpSpPr/>
          <p:nvPr/>
        </p:nvGrpSpPr>
        <p:grpSpPr>
          <a:xfrm>
            <a:off x="7332482" y="2300778"/>
            <a:ext cx="308234" cy="308234"/>
            <a:chOff x="1487200" y="4993750"/>
            <a:chExt cx="483125" cy="483125"/>
          </a:xfrm>
        </p:grpSpPr>
        <p:sp>
          <p:nvSpPr>
            <p:cNvPr id="889" name="Google Shape;889;p34"/>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34"/>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1" name="Google Shape;891;p34"/>
          <p:cNvGrpSpPr/>
          <p:nvPr/>
        </p:nvGrpSpPr>
        <p:grpSpPr>
          <a:xfrm>
            <a:off x="7332480" y="1844590"/>
            <a:ext cx="308234" cy="308234"/>
            <a:chOff x="2081650" y="4993750"/>
            <a:chExt cx="483125" cy="483125"/>
          </a:xfrm>
        </p:grpSpPr>
        <p:sp>
          <p:nvSpPr>
            <p:cNvPr id="892" name="Google Shape;892;p34"/>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 name="Google Shape;893;p34"/>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 name="Google Shape;894;p34"/>
          <p:cNvGrpSpPr/>
          <p:nvPr/>
        </p:nvGrpSpPr>
        <p:grpSpPr>
          <a:xfrm>
            <a:off x="8251443" y="2300765"/>
            <a:ext cx="308234" cy="308234"/>
            <a:chOff x="2081650" y="4993750"/>
            <a:chExt cx="483125" cy="483125"/>
          </a:xfrm>
        </p:grpSpPr>
        <p:sp>
          <p:nvSpPr>
            <p:cNvPr id="895" name="Google Shape;895;p34"/>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 name="Google Shape;896;p34"/>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7" name="Google Shape;897;p34"/>
          <p:cNvGrpSpPr/>
          <p:nvPr/>
        </p:nvGrpSpPr>
        <p:grpSpPr>
          <a:xfrm>
            <a:off x="7332468" y="1362390"/>
            <a:ext cx="308234" cy="308234"/>
            <a:chOff x="2081650" y="4993750"/>
            <a:chExt cx="483125" cy="483125"/>
          </a:xfrm>
        </p:grpSpPr>
        <p:sp>
          <p:nvSpPr>
            <p:cNvPr id="898" name="Google Shape;898;p34"/>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 name="Google Shape;899;p34"/>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 name="Google Shape;900;p34"/>
          <p:cNvGrpSpPr/>
          <p:nvPr/>
        </p:nvGrpSpPr>
        <p:grpSpPr>
          <a:xfrm>
            <a:off x="8265819" y="1362403"/>
            <a:ext cx="308234" cy="308234"/>
            <a:chOff x="1487200" y="4993750"/>
            <a:chExt cx="483125" cy="483125"/>
          </a:xfrm>
        </p:grpSpPr>
        <p:sp>
          <p:nvSpPr>
            <p:cNvPr id="901" name="Google Shape;901;p34"/>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 name="Google Shape;902;p34"/>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 name="Google Shape;903;p34"/>
          <p:cNvGrpSpPr/>
          <p:nvPr/>
        </p:nvGrpSpPr>
        <p:grpSpPr>
          <a:xfrm>
            <a:off x="8269882" y="1844603"/>
            <a:ext cx="308234" cy="308234"/>
            <a:chOff x="1487200" y="4993750"/>
            <a:chExt cx="483125" cy="483125"/>
          </a:xfrm>
        </p:grpSpPr>
        <p:sp>
          <p:nvSpPr>
            <p:cNvPr id="904" name="Google Shape;904;p34"/>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 name="Google Shape;905;p34"/>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09" name="Shape 909"/>
        <p:cNvGrpSpPr/>
        <p:nvPr/>
      </p:nvGrpSpPr>
      <p:grpSpPr>
        <a:xfrm>
          <a:off x="0" y="0"/>
          <a:ext cx="0" cy="0"/>
          <a:chOff x="0" y="0"/>
          <a:chExt cx="0" cy="0"/>
        </a:xfrm>
      </p:grpSpPr>
      <p:sp>
        <p:nvSpPr>
          <p:cNvPr id="910" name="Google Shape;910;p35"/>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03</a:t>
            </a:r>
            <a:endParaRPr>
              <a:solidFill>
                <a:schemeClr val="accent3"/>
              </a:solidFill>
            </a:endParaRPr>
          </a:p>
        </p:txBody>
      </p:sp>
      <p:sp>
        <p:nvSpPr>
          <p:cNvPr id="911" name="Google Shape;911;p35"/>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Building the System</a:t>
            </a:r>
            <a:endParaRPr>
              <a:solidFill>
                <a:schemeClr val="accent3"/>
              </a:solidFill>
            </a:endParaRPr>
          </a:p>
        </p:txBody>
      </p:sp>
      <p:grpSp>
        <p:nvGrpSpPr>
          <p:cNvPr id="912" name="Google Shape;912;p35"/>
          <p:cNvGrpSpPr/>
          <p:nvPr/>
        </p:nvGrpSpPr>
        <p:grpSpPr>
          <a:xfrm>
            <a:off x="6275293" y="1383097"/>
            <a:ext cx="2377303" cy="2377303"/>
            <a:chOff x="5612559" y="834972"/>
            <a:chExt cx="3473558" cy="3473558"/>
          </a:xfrm>
        </p:grpSpPr>
        <p:sp>
          <p:nvSpPr>
            <p:cNvPr id="913" name="Google Shape;913;p35"/>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5"/>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5"/>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